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57" r:id="rId3"/>
    <p:sldId id="258" r:id="rId4"/>
    <p:sldId id="259" r:id="rId5"/>
    <p:sldId id="261" r:id="rId6"/>
    <p:sldId id="271" r:id="rId7"/>
    <p:sldId id="272" r:id="rId8"/>
    <p:sldId id="262" r:id="rId9"/>
    <p:sldId id="263" r:id="rId10"/>
    <p:sldId id="268" r:id="rId11"/>
    <p:sldId id="264" r:id="rId12"/>
    <p:sldId id="267" r:id="rId13"/>
    <p:sldId id="269" r:id="rId14"/>
    <p:sldId id="270" r:id="rId15"/>
    <p:sldId id="266" r:id="rId16"/>
    <p:sldId id="274" r:id="rId17"/>
    <p:sldId id="273" r:id="rId1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ra America" initials="SA" lastIdx="2" clrIdx="0">
    <p:extLst>
      <p:ext uri="{19B8F6BF-5375-455C-9EA6-DF929625EA0E}">
        <p15:presenceInfo xmlns:p15="http://schemas.microsoft.com/office/powerpoint/2012/main" userId="2d65ed15e3fef88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D59F22-A7DD-40F3-8373-E391B5C34EF3}" v="406" dt="2021-09-06T10:47:44.2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dra America" userId="2d65ed15e3fef88d" providerId="LiveId" clId="{28D59F22-A7DD-40F3-8373-E391B5C34EF3}"/>
    <pc:docChg chg="undo custSel addSld delSld modSld sldOrd">
      <pc:chgData name="Sandra America" userId="2d65ed15e3fef88d" providerId="LiveId" clId="{28D59F22-A7DD-40F3-8373-E391B5C34EF3}" dt="2021-09-06T10:50:06.292" v="7468" actId="255"/>
      <pc:docMkLst>
        <pc:docMk/>
      </pc:docMkLst>
      <pc:sldChg chg="addSp delSp modSp mod modAnim">
        <pc:chgData name="Sandra America" userId="2d65ed15e3fef88d" providerId="LiveId" clId="{28D59F22-A7DD-40F3-8373-E391B5C34EF3}" dt="2021-09-06T08:36:13.066" v="1513" actId="20577"/>
        <pc:sldMkLst>
          <pc:docMk/>
          <pc:sldMk cId="960728875" sldId="256"/>
        </pc:sldMkLst>
        <pc:spChg chg="mod">
          <ac:chgData name="Sandra America" userId="2d65ed15e3fef88d" providerId="LiveId" clId="{28D59F22-A7DD-40F3-8373-E391B5C34EF3}" dt="2021-09-05T07:58:37.763" v="82" actId="26606"/>
          <ac:spMkLst>
            <pc:docMk/>
            <pc:sldMk cId="960728875" sldId="256"/>
            <ac:spMk id="2" creationId="{13478462-D3C0-492B-9663-3CD934C42857}"/>
          </ac:spMkLst>
        </pc:spChg>
        <pc:spChg chg="mod">
          <ac:chgData name="Sandra America" userId="2d65ed15e3fef88d" providerId="LiveId" clId="{28D59F22-A7DD-40F3-8373-E391B5C34EF3}" dt="2021-09-06T08:36:13.066" v="1513" actId="20577"/>
          <ac:spMkLst>
            <pc:docMk/>
            <pc:sldMk cId="960728875" sldId="256"/>
            <ac:spMk id="3" creationId="{BF36F473-3AEE-45D4-AA8E-03E3EA7BEFB2}"/>
          </ac:spMkLst>
        </pc:spChg>
        <pc:spChg chg="del">
          <ac:chgData name="Sandra America" userId="2d65ed15e3fef88d" providerId="LiveId" clId="{28D59F22-A7DD-40F3-8373-E391B5C34EF3}" dt="2021-09-05T07:58:27.231" v="80" actId="26606"/>
          <ac:spMkLst>
            <pc:docMk/>
            <pc:sldMk cId="960728875" sldId="256"/>
            <ac:spMk id="51" creationId="{8C37C960-91F5-4F61-B2CD-8A037920720B}"/>
          </ac:spMkLst>
        </pc:spChg>
        <pc:spChg chg="add del">
          <ac:chgData name="Sandra America" userId="2d65ed15e3fef88d" providerId="LiveId" clId="{28D59F22-A7DD-40F3-8373-E391B5C34EF3}" dt="2021-09-05T07:58:37.763" v="82" actId="26606"/>
          <ac:spMkLst>
            <pc:docMk/>
            <pc:sldMk cId="960728875" sldId="256"/>
            <ac:spMk id="56" creationId="{8C37C960-91F5-4F61-B2CD-8A037920720B}"/>
          </ac:spMkLst>
        </pc:spChg>
        <pc:spChg chg="add">
          <ac:chgData name="Sandra America" userId="2d65ed15e3fef88d" providerId="LiveId" clId="{28D59F22-A7DD-40F3-8373-E391B5C34EF3}" dt="2021-09-05T07:58:37.763" v="82" actId="26606"/>
          <ac:spMkLst>
            <pc:docMk/>
            <pc:sldMk cId="960728875" sldId="256"/>
            <ac:spMk id="61" creationId="{8C37C960-91F5-4F61-B2CD-8A037920720B}"/>
          </ac:spMkLst>
        </pc:spChg>
        <pc:picChg chg="del mod ord">
          <ac:chgData name="Sandra America" userId="2d65ed15e3fef88d" providerId="LiveId" clId="{28D59F22-A7DD-40F3-8373-E391B5C34EF3}" dt="2021-09-05T07:58:29.767" v="81" actId="478"/>
          <ac:picMkLst>
            <pc:docMk/>
            <pc:sldMk cId="960728875" sldId="256"/>
            <ac:picMk id="4" creationId="{CF8BD57B-1E9C-4C09-9588-C5CFCE888533}"/>
          </ac:picMkLst>
        </pc:picChg>
        <pc:picChg chg="add mod ord">
          <ac:chgData name="Sandra America" userId="2d65ed15e3fef88d" providerId="LiveId" clId="{28D59F22-A7DD-40F3-8373-E391B5C34EF3}" dt="2021-09-05T07:59:16.443" v="86" actId="1076"/>
          <ac:picMkLst>
            <pc:docMk/>
            <pc:sldMk cId="960728875" sldId="256"/>
            <ac:picMk id="6" creationId="{E2B2EE67-A0A9-4F4B-8189-6E17195E1420}"/>
          </ac:picMkLst>
        </pc:picChg>
        <pc:picChg chg="add mod">
          <ac:chgData name="Sandra America" userId="2d65ed15e3fef88d" providerId="LiveId" clId="{28D59F22-A7DD-40F3-8373-E391B5C34EF3}" dt="2021-09-05T07:59:08.252" v="85" actId="1076"/>
          <ac:picMkLst>
            <pc:docMk/>
            <pc:sldMk cId="960728875" sldId="256"/>
            <ac:picMk id="8" creationId="{67C0ECF4-7E8A-42FE-8D5C-CCC6B774AD07}"/>
          </ac:picMkLst>
        </pc:picChg>
        <pc:picChg chg="add mod">
          <ac:chgData name="Sandra America" userId="2d65ed15e3fef88d" providerId="LiveId" clId="{28D59F22-A7DD-40F3-8373-E391B5C34EF3}" dt="2021-09-05T07:58:37.763" v="82" actId="26606"/>
          <ac:picMkLst>
            <pc:docMk/>
            <pc:sldMk cId="960728875" sldId="256"/>
            <ac:picMk id="9" creationId="{F034C4A9-9D68-4B7E-BECA-7B8939AE8B47}"/>
          </ac:picMkLst>
        </pc:picChg>
      </pc:sldChg>
      <pc:sldChg chg="modSp">
        <pc:chgData name="Sandra America" userId="2d65ed15e3fef88d" providerId="LiveId" clId="{28D59F22-A7DD-40F3-8373-E391B5C34EF3}" dt="2021-09-06T10:47:44.245" v="7322" actId="20577"/>
        <pc:sldMkLst>
          <pc:docMk/>
          <pc:sldMk cId="3846046667" sldId="257"/>
        </pc:sldMkLst>
        <pc:graphicFrameChg chg="mod">
          <ac:chgData name="Sandra America" userId="2d65ed15e3fef88d" providerId="LiveId" clId="{28D59F22-A7DD-40F3-8373-E391B5C34EF3}" dt="2021-09-06T10:47:44.245" v="7322" actId="20577"/>
          <ac:graphicFrameMkLst>
            <pc:docMk/>
            <pc:sldMk cId="3846046667" sldId="257"/>
            <ac:graphicFrameMk id="5" creationId="{8A47AF72-AF47-4AA1-ADD1-7938ACE061B0}"/>
          </ac:graphicFrameMkLst>
        </pc:graphicFrameChg>
      </pc:sldChg>
      <pc:sldChg chg="modSp mod">
        <pc:chgData name="Sandra America" userId="2d65ed15e3fef88d" providerId="LiveId" clId="{28D59F22-A7DD-40F3-8373-E391B5C34EF3}" dt="2021-09-06T10:46:59.364" v="7309" actId="20577"/>
        <pc:sldMkLst>
          <pc:docMk/>
          <pc:sldMk cId="2707960045" sldId="258"/>
        </pc:sldMkLst>
        <pc:spChg chg="mod">
          <ac:chgData name="Sandra America" userId="2d65ed15e3fef88d" providerId="LiveId" clId="{28D59F22-A7DD-40F3-8373-E391B5C34EF3}" dt="2021-09-06T10:46:59.364" v="7309" actId="20577"/>
          <ac:spMkLst>
            <pc:docMk/>
            <pc:sldMk cId="2707960045" sldId="258"/>
            <ac:spMk id="3" creationId="{E3107B48-5D7E-493E-B23E-56D659E4AFE7}"/>
          </ac:spMkLst>
        </pc:spChg>
      </pc:sldChg>
      <pc:sldChg chg="modSp mod">
        <pc:chgData name="Sandra America" userId="2d65ed15e3fef88d" providerId="LiveId" clId="{28D59F22-A7DD-40F3-8373-E391B5C34EF3}" dt="2021-09-05T08:06:32.430" v="339" actId="255"/>
        <pc:sldMkLst>
          <pc:docMk/>
          <pc:sldMk cId="1766405533" sldId="259"/>
        </pc:sldMkLst>
        <pc:spChg chg="mod">
          <ac:chgData name="Sandra America" userId="2d65ed15e3fef88d" providerId="LiveId" clId="{28D59F22-A7DD-40F3-8373-E391B5C34EF3}" dt="2021-09-05T08:06:32.430" v="339" actId="255"/>
          <ac:spMkLst>
            <pc:docMk/>
            <pc:sldMk cId="1766405533" sldId="259"/>
            <ac:spMk id="3" creationId="{D500DDC1-4272-4C44-815E-A294F463F4D8}"/>
          </ac:spMkLst>
        </pc:spChg>
      </pc:sldChg>
      <pc:sldChg chg="del">
        <pc:chgData name="Sandra America" userId="2d65ed15e3fef88d" providerId="LiveId" clId="{28D59F22-A7DD-40F3-8373-E391B5C34EF3}" dt="2021-09-05T07:54:42.435" v="57" actId="2696"/>
        <pc:sldMkLst>
          <pc:docMk/>
          <pc:sldMk cId="4071921422" sldId="260"/>
        </pc:sldMkLst>
      </pc:sldChg>
      <pc:sldChg chg="modSp mod">
        <pc:chgData name="Sandra America" userId="2d65ed15e3fef88d" providerId="LiveId" clId="{28D59F22-A7DD-40F3-8373-E391B5C34EF3}" dt="2021-09-06T10:27:19.399" v="5345" actId="20577"/>
        <pc:sldMkLst>
          <pc:docMk/>
          <pc:sldMk cId="2854574440" sldId="261"/>
        </pc:sldMkLst>
        <pc:spChg chg="mod">
          <ac:chgData name="Sandra America" userId="2d65ed15e3fef88d" providerId="LiveId" clId="{28D59F22-A7DD-40F3-8373-E391B5C34EF3}" dt="2021-09-06T10:27:19.399" v="5345" actId="20577"/>
          <ac:spMkLst>
            <pc:docMk/>
            <pc:sldMk cId="2854574440" sldId="261"/>
            <ac:spMk id="3" creationId="{0FF75ACA-368E-4980-B42D-7F0F430168E6}"/>
          </ac:spMkLst>
        </pc:spChg>
      </pc:sldChg>
      <pc:sldChg chg="addSp delSp modSp mod ord setBg modClrScheme delDesignElem chgLayout">
        <pc:chgData name="Sandra America" userId="2d65ed15e3fef88d" providerId="LiveId" clId="{28D59F22-A7DD-40F3-8373-E391B5C34EF3}" dt="2021-09-06T09:22:40.877" v="3279"/>
        <pc:sldMkLst>
          <pc:docMk/>
          <pc:sldMk cId="4180015321" sldId="262"/>
        </pc:sldMkLst>
        <pc:spChg chg="mod ord">
          <ac:chgData name="Sandra America" userId="2d65ed15e3fef88d" providerId="LiveId" clId="{28D59F22-A7DD-40F3-8373-E391B5C34EF3}" dt="2021-09-05T08:13:36.863" v="432" actId="700"/>
          <ac:spMkLst>
            <pc:docMk/>
            <pc:sldMk cId="4180015321" sldId="262"/>
            <ac:spMk id="2" creationId="{28D268EA-9D5C-4224-A58E-9118F6722F13}"/>
          </ac:spMkLst>
        </pc:spChg>
        <pc:spChg chg="mod ord">
          <ac:chgData name="Sandra America" userId="2d65ed15e3fef88d" providerId="LiveId" clId="{28D59F22-A7DD-40F3-8373-E391B5C34EF3}" dt="2021-09-06T09:01:08.747" v="2000" actId="14100"/>
          <ac:spMkLst>
            <pc:docMk/>
            <pc:sldMk cId="4180015321" sldId="262"/>
            <ac:spMk id="3" creationId="{2BA22CC8-981D-4986-9268-3383B4D76179}"/>
          </ac:spMkLst>
        </pc:spChg>
        <pc:spChg chg="add mod ord">
          <ac:chgData name="Sandra America" userId="2d65ed15e3fef88d" providerId="LiveId" clId="{28D59F22-A7DD-40F3-8373-E391B5C34EF3}" dt="2021-09-06T09:02:01.289" v="2067" actId="20577"/>
          <ac:spMkLst>
            <pc:docMk/>
            <pc:sldMk cId="4180015321" sldId="262"/>
            <ac:spMk id="4" creationId="{DB153151-C279-4851-8F79-AD28445F4519}"/>
          </ac:spMkLst>
        </pc:spChg>
        <pc:spChg chg="add mod ord">
          <ac:chgData name="Sandra America" userId="2d65ed15e3fef88d" providerId="LiveId" clId="{28D59F22-A7DD-40F3-8373-E391B5C34EF3}" dt="2021-09-06T09:00:50.429" v="1998" actId="255"/>
          <ac:spMkLst>
            <pc:docMk/>
            <pc:sldMk cId="4180015321" sldId="262"/>
            <ac:spMk id="5" creationId="{32676731-94AE-4C5A-A9B2-B809B3913068}"/>
          </ac:spMkLst>
        </pc:spChg>
        <pc:spChg chg="add del mod ord">
          <ac:chgData name="Sandra America" userId="2d65ed15e3fef88d" providerId="LiveId" clId="{28D59F22-A7DD-40F3-8373-E391B5C34EF3}" dt="2021-09-05T08:13:23.418" v="429" actId="700"/>
          <ac:spMkLst>
            <pc:docMk/>
            <pc:sldMk cId="4180015321" sldId="262"/>
            <ac:spMk id="6" creationId="{75C1F959-22C5-43A6-855D-CEB3D7EB9017}"/>
          </ac:spMkLst>
        </pc:spChg>
        <pc:spChg chg="add mod ord">
          <ac:chgData name="Sandra America" userId="2d65ed15e3fef88d" providerId="LiveId" clId="{28D59F22-A7DD-40F3-8373-E391B5C34EF3}" dt="2021-09-06T09:01:24.338" v="2002" actId="255"/>
          <ac:spMkLst>
            <pc:docMk/>
            <pc:sldMk cId="4180015321" sldId="262"/>
            <ac:spMk id="7" creationId="{9B059CD7-BEBB-4E04-B7DE-5DFE8C924216}"/>
          </ac:spMkLst>
        </pc:spChg>
        <pc:spChg chg="add del">
          <ac:chgData name="Sandra America" userId="2d65ed15e3fef88d" providerId="LiveId" clId="{28D59F22-A7DD-40F3-8373-E391B5C34EF3}" dt="2021-09-05T08:00:36.916" v="99" actId="26606"/>
          <ac:spMkLst>
            <pc:docMk/>
            <pc:sldMk cId="4180015321" sldId="262"/>
            <ac:spMk id="8" creationId="{5D3E2EEE-5E2B-473D-B932-CC1CB66592CD}"/>
          </ac:spMkLst>
        </pc:spChg>
        <pc:spChg chg="add del">
          <ac:chgData name="Sandra America" userId="2d65ed15e3fef88d" providerId="LiveId" clId="{28D59F22-A7DD-40F3-8373-E391B5C34EF3}" dt="2021-09-05T08:10:54.424" v="374" actId="700"/>
          <ac:spMkLst>
            <pc:docMk/>
            <pc:sldMk cId="4180015321" sldId="262"/>
            <ac:spMk id="10" creationId="{3761EB98-E0C4-4B95-984A-E7D9DFADAA08}"/>
          </ac:spMkLst>
        </pc:spChg>
      </pc:sldChg>
      <pc:sldChg chg="modSp mod ord">
        <pc:chgData name="Sandra America" userId="2d65ed15e3fef88d" providerId="LiveId" clId="{28D59F22-A7DD-40F3-8373-E391B5C34EF3}" dt="2021-09-06T09:25:22.013" v="3449" actId="20577"/>
        <pc:sldMkLst>
          <pc:docMk/>
          <pc:sldMk cId="468417388" sldId="263"/>
        </pc:sldMkLst>
        <pc:spChg chg="mod">
          <ac:chgData name="Sandra America" userId="2d65ed15e3fef88d" providerId="LiveId" clId="{28D59F22-A7DD-40F3-8373-E391B5C34EF3}" dt="2021-09-05T08:16:22.848" v="575" actId="20577"/>
          <ac:spMkLst>
            <pc:docMk/>
            <pc:sldMk cId="468417388" sldId="263"/>
            <ac:spMk id="2" creationId="{E71B6A21-29AA-49B0-80B5-E0E7102685EA}"/>
          </ac:spMkLst>
        </pc:spChg>
        <pc:spChg chg="mod">
          <ac:chgData name="Sandra America" userId="2d65ed15e3fef88d" providerId="LiveId" clId="{28D59F22-A7DD-40F3-8373-E391B5C34EF3}" dt="2021-09-06T09:25:22.013" v="3449" actId="20577"/>
          <ac:spMkLst>
            <pc:docMk/>
            <pc:sldMk cId="468417388" sldId="263"/>
            <ac:spMk id="3" creationId="{6DFECEE8-B22F-4DB1-9D7A-8B401ABE9168}"/>
          </ac:spMkLst>
        </pc:spChg>
      </pc:sldChg>
      <pc:sldChg chg="modSp new mod">
        <pc:chgData name="Sandra America" userId="2d65ed15e3fef88d" providerId="LiveId" clId="{28D59F22-A7DD-40F3-8373-E391B5C34EF3}" dt="2021-09-06T08:53:35.265" v="1905" actId="27636"/>
        <pc:sldMkLst>
          <pc:docMk/>
          <pc:sldMk cId="1480755101" sldId="264"/>
        </pc:sldMkLst>
        <pc:spChg chg="mod">
          <ac:chgData name="Sandra America" userId="2d65ed15e3fef88d" providerId="LiveId" clId="{28D59F22-A7DD-40F3-8373-E391B5C34EF3}" dt="2021-09-05T08:01:43.583" v="148" actId="20577"/>
          <ac:spMkLst>
            <pc:docMk/>
            <pc:sldMk cId="1480755101" sldId="264"/>
            <ac:spMk id="2" creationId="{1792A609-BBED-4415-9F00-811AC10217AB}"/>
          </ac:spMkLst>
        </pc:spChg>
        <pc:spChg chg="mod">
          <ac:chgData name="Sandra America" userId="2d65ed15e3fef88d" providerId="LiveId" clId="{28D59F22-A7DD-40F3-8373-E391B5C34EF3}" dt="2021-09-06T08:53:35.265" v="1905" actId="27636"/>
          <ac:spMkLst>
            <pc:docMk/>
            <pc:sldMk cId="1480755101" sldId="264"/>
            <ac:spMk id="3" creationId="{D1D664DD-B89B-418F-9995-8523451DAFC3}"/>
          </ac:spMkLst>
        </pc:spChg>
      </pc:sldChg>
      <pc:sldChg chg="addSp delSp modSp new del mod">
        <pc:chgData name="Sandra America" userId="2d65ed15e3fef88d" providerId="LiveId" clId="{28D59F22-A7DD-40F3-8373-E391B5C34EF3}" dt="2021-09-06T09:26:17.327" v="3450" actId="47"/>
        <pc:sldMkLst>
          <pc:docMk/>
          <pc:sldMk cId="980363351" sldId="265"/>
        </pc:sldMkLst>
        <pc:spChg chg="mod">
          <ac:chgData name="Sandra America" userId="2d65ed15e3fef88d" providerId="LiveId" clId="{28D59F22-A7DD-40F3-8373-E391B5C34EF3}" dt="2021-09-05T08:25:29.648" v="1098" actId="20577"/>
          <ac:spMkLst>
            <pc:docMk/>
            <pc:sldMk cId="980363351" sldId="265"/>
            <ac:spMk id="2" creationId="{8E40F984-1E40-46AD-B27A-DD6E5F648E09}"/>
          </ac:spMkLst>
        </pc:spChg>
        <pc:spChg chg="mod">
          <ac:chgData name="Sandra America" userId="2d65ed15e3fef88d" providerId="LiveId" clId="{28D59F22-A7DD-40F3-8373-E391B5C34EF3}" dt="2021-09-06T09:07:56.343" v="2150" actId="6549"/>
          <ac:spMkLst>
            <pc:docMk/>
            <pc:sldMk cId="980363351" sldId="265"/>
            <ac:spMk id="3" creationId="{9E817892-EE58-4B1F-9E3C-9016821B7D2D}"/>
          </ac:spMkLst>
        </pc:spChg>
        <pc:spChg chg="add del mod">
          <ac:chgData name="Sandra America" userId="2d65ed15e3fef88d" providerId="LiveId" clId="{28D59F22-A7DD-40F3-8373-E391B5C34EF3}" dt="2021-09-06T09:08:52.523" v="2176"/>
          <ac:spMkLst>
            <pc:docMk/>
            <pc:sldMk cId="980363351" sldId="265"/>
            <ac:spMk id="4" creationId="{473CA68C-76A7-4095-AA55-E00BF0D7D092}"/>
          </ac:spMkLst>
        </pc:spChg>
      </pc:sldChg>
      <pc:sldChg chg="modSp new mod">
        <pc:chgData name="Sandra America" userId="2d65ed15e3fef88d" providerId="LiveId" clId="{28D59F22-A7DD-40F3-8373-E391B5C34EF3}" dt="2021-09-06T10:45:07.713" v="7054" actId="20577"/>
        <pc:sldMkLst>
          <pc:docMk/>
          <pc:sldMk cId="2612424212" sldId="266"/>
        </pc:sldMkLst>
        <pc:spChg chg="mod">
          <ac:chgData name="Sandra America" userId="2d65ed15e3fef88d" providerId="LiveId" clId="{28D59F22-A7DD-40F3-8373-E391B5C34EF3}" dt="2021-09-05T08:34:18.297" v="1201" actId="20577"/>
          <ac:spMkLst>
            <pc:docMk/>
            <pc:sldMk cId="2612424212" sldId="266"/>
            <ac:spMk id="2" creationId="{849A194E-1D44-43B3-8BDB-68592348E7CD}"/>
          </ac:spMkLst>
        </pc:spChg>
        <pc:spChg chg="mod">
          <ac:chgData name="Sandra America" userId="2d65ed15e3fef88d" providerId="LiveId" clId="{28D59F22-A7DD-40F3-8373-E391B5C34EF3}" dt="2021-09-06T10:45:07.713" v="7054" actId="20577"/>
          <ac:spMkLst>
            <pc:docMk/>
            <pc:sldMk cId="2612424212" sldId="266"/>
            <ac:spMk id="3" creationId="{72FDDA51-6490-40B2-8CC1-4C0D3FB53448}"/>
          </ac:spMkLst>
        </pc:spChg>
      </pc:sldChg>
      <pc:sldChg chg="addSp delSp modSp new mod">
        <pc:chgData name="Sandra America" userId="2d65ed15e3fef88d" providerId="LiveId" clId="{28D59F22-A7DD-40F3-8373-E391B5C34EF3}" dt="2021-09-06T09:27:01.784" v="3457" actId="20577"/>
        <pc:sldMkLst>
          <pc:docMk/>
          <pc:sldMk cId="2926032819" sldId="267"/>
        </pc:sldMkLst>
        <pc:spChg chg="add del mod">
          <ac:chgData name="Sandra America" userId="2d65ed15e3fef88d" providerId="LiveId" clId="{28D59F22-A7DD-40F3-8373-E391B5C34EF3}" dt="2021-09-06T08:53:03.772" v="1897"/>
          <ac:spMkLst>
            <pc:docMk/>
            <pc:sldMk cId="2926032819" sldId="267"/>
            <ac:spMk id="2" creationId="{BB57C996-6B99-48CD-BB9D-3FC4AAC559DD}"/>
          </ac:spMkLst>
        </pc:spChg>
        <pc:spChg chg="add del mod">
          <ac:chgData name="Sandra America" userId="2d65ed15e3fef88d" providerId="LiveId" clId="{28D59F22-A7DD-40F3-8373-E391B5C34EF3}" dt="2021-09-06T08:53:21.428" v="1903"/>
          <ac:spMkLst>
            <pc:docMk/>
            <pc:sldMk cId="2926032819" sldId="267"/>
            <ac:spMk id="3" creationId="{C1AE5396-9B9C-4313-A8A1-B50B7D94DBF5}"/>
          </ac:spMkLst>
        </pc:spChg>
        <pc:spChg chg="add mod">
          <ac:chgData name="Sandra America" userId="2d65ed15e3fef88d" providerId="LiveId" clId="{28D59F22-A7DD-40F3-8373-E391B5C34EF3}" dt="2021-09-06T09:27:01.784" v="3457" actId="20577"/>
          <ac:spMkLst>
            <pc:docMk/>
            <pc:sldMk cId="2926032819" sldId="267"/>
            <ac:spMk id="4" creationId="{33DB34C3-EBCA-47B6-8FA5-B831DB899A22}"/>
          </ac:spMkLst>
        </pc:spChg>
      </pc:sldChg>
      <pc:sldChg chg="addSp delSp modSp new mod ord">
        <pc:chgData name="Sandra America" userId="2d65ed15e3fef88d" providerId="LiveId" clId="{28D59F22-A7DD-40F3-8373-E391B5C34EF3}" dt="2021-09-06T09:23:04.598" v="3283"/>
        <pc:sldMkLst>
          <pc:docMk/>
          <pc:sldMk cId="2630640457" sldId="268"/>
        </pc:sldMkLst>
        <pc:spChg chg="add del mod">
          <ac:chgData name="Sandra America" userId="2d65ed15e3fef88d" providerId="LiveId" clId="{28D59F22-A7DD-40F3-8373-E391B5C34EF3}" dt="2021-09-06T09:21:52.797" v="3272"/>
          <ac:spMkLst>
            <pc:docMk/>
            <pc:sldMk cId="2630640457" sldId="268"/>
            <ac:spMk id="2" creationId="{6EED1EA1-A3C1-4CD0-82C1-C791F96621AF}"/>
          </ac:spMkLst>
        </pc:spChg>
        <pc:spChg chg="add mod">
          <ac:chgData name="Sandra America" userId="2d65ed15e3fef88d" providerId="LiveId" clId="{28D59F22-A7DD-40F3-8373-E391B5C34EF3}" dt="2021-09-06T09:22:20.021" v="3277"/>
          <ac:spMkLst>
            <pc:docMk/>
            <pc:sldMk cId="2630640457" sldId="268"/>
            <ac:spMk id="3" creationId="{0F203759-B7C3-4FC1-B437-9752D53FEB57}"/>
          </ac:spMkLst>
        </pc:spChg>
      </pc:sldChg>
      <pc:sldChg chg="modSp new mod">
        <pc:chgData name="Sandra America" userId="2d65ed15e3fef88d" providerId="LiveId" clId="{28D59F22-A7DD-40F3-8373-E391B5C34EF3}" dt="2021-09-06T10:49:39.600" v="7467" actId="20577"/>
        <pc:sldMkLst>
          <pc:docMk/>
          <pc:sldMk cId="4004763616" sldId="269"/>
        </pc:sldMkLst>
        <pc:spChg chg="mod">
          <ac:chgData name="Sandra America" userId="2d65ed15e3fef88d" providerId="LiveId" clId="{28D59F22-A7DD-40F3-8373-E391B5C34EF3}" dt="2021-09-06T09:30:22.078" v="3528" actId="20577"/>
          <ac:spMkLst>
            <pc:docMk/>
            <pc:sldMk cId="4004763616" sldId="269"/>
            <ac:spMk id="2" creationId="{153A569D-1D9A-4A3E-9F72-98287948F891}"/>
          </ac:spMkLst>
        </pc:spChg>
        <pc:spChg chg="mod">
          <ac:chgData name="Sandra America" userId="2d65ed15e3fef88d" providerId="LiveId" clId="{28D59F22-A7DD-40F3-8373-E391B5C34EF3}" dt="2021-09-06T10:49:39.600" v="7467" actId="20577"/>
          <ac:spMkLst>
            <pc:docMk/>
            <pc:sldMk cId="4004763616" sldId="269"/>
            <ac:spMk id="3" creationId="{167B336F-690A-4EA7-9C16-5BA87049C58C}"/>
          </ac:spMkLst>
        </pc:spChg>
      </pc:sldChg>
      <pc:sldChg chg="modSp new mod">
        <pc:chgData name="Sandra America" userId="2d65ed15e3fef88d" providerId="LiveId" clId="{28D59F22-A7DD-40F3-8373-E391B5C34EF3}" dt="2021-09-06T10:18:47.317" v="5202" actId="20577"/>
        <pc:sldMkLst>
          <pc:docMk/>
          <pc:sldMk cId="3859290831" sldId="270"/>
        </pc:sldMkLst>
        <pc:spChg chg="mod">
          <ac:chgData name="Sandra America" userId="2d65ed15e3fef88d" providerId="LiveId" clId="{28D59F22-A7DD-40F3-8373-E391B5C34EF3}" dt="2021-09-06T10:18:47.317" v="5202" actId="20577"/>
          <ac:spMkLst>
            <pc:docMk/>
            <pc:sldMk cId="3859290831" sldId="270"/>
            <ac:spMk id="2" creationId="{091AF299-903C-4D4C-A871-9066CECB7FB4}"/>
          </ac:spMkLst>
        </pc:spChg>
        <pc:spChg chg="mod">
          <ac:chgData name="Sandra America" userId="2d65ed15e3fef88d" providerId="LiveId" clId="{28D59F22-A7DD-40F3-8373-E391B5C34EF3}" dt="2021-09-06T09:38:37.899" v="3601" actId="6549"/>
          <ac:spMkLst>
            <pc:docMk/>
            <pc:sldMk cId="3859290831" sldId="270"/>
            <ac:spMk id="3" creationId="{F76B6B25-2E27-4719-8AE0-DCFDD6CBF57D}"/>
          </ac:spMkLst>
        </pc:spChg>
      </pc:sldChg>
      <pc:sldChg chg="modSp new mod">
        <pc:chgData name="Sandra America" userId="2d65ed15e3fef88d" providerId="LiveId" clId="{28D59F22-A7DD-40F3-8373-E391B5C34EF3}" dt="2021-09-06T10:48:50.341" v="7408" actId="20577"/>
        <pc:sldMkLst>
          <pc:docMk/>
          <pc:sldMk cId="130112187" sldId="271"/>
        </pc:sldMkLst>
        <pc:spChg chg="mod">
          <ac:chgData name="Sandra America" userId="2d65ed15e3fef88d" providerId="LiveId" clId="{28D59F22-A7DD-40F3-8373-E391B5C34EF3}" dt="2021-09-06T10:16:50.590" v="5076" actId="6549"/>
          <ac:spMkLst>
            <pc:docMk/>
            <pc:sldMk cId="130112187" sldId="271"/>
            <ac:spMk id="2" creationId="{3B510541-9541-48F3-B056-EAA7A06F05EF}"/>
          </ac:spMkLst>
        </pc:spChg>
        <pc:spChg chg="mod">
          <ac:chgData name="Sandra America" userId="2d65ed15e3fef88d" providerId="LiveId" clId="{28D59F22-A7DD-40F3-8373-E391B5C34EF3}" dt="2021-09-06T10:48:50.341" v="7408" actId="20577"/>
          <ac:spMkLst>
            <pc:docMk/>
            <pc:sldMk cId="130112187" sldId="271"/>
            <ac:spMk id="3" creationId="{C94285DB-D9FD-491B-9AA8-9E78D2D6EF82}"/>
          </ac:spMkLst>
        </pc:spChg>
      </pc:sldChg>
      <pc:sldChg chg="addSp delSp modSp new del mod">
        <pc:chgData name="Sandra America" userId="2d65ed15e3fef88d" providerId="LiveId" clId="{28D59F22-A7DD-40F3-8373-E391B5C34EF3}" dt="2021-09-06T09:42:17.218" v="3765" actId="47"/>
        <pc:sldMkLst>
          <pc:docMk/>
          <pc:sldMk cId="3530619641" sldId="271"/>
        </pc:sldMkLst>
        <pc:spChg chg="add del mod">
          <ac:chgData name="Sandra America" userId="2d65ed15e3fef88d" providerId="LiveId" clId="{28D59F22-A7DD-40F3-8373-E391B5C34EF3}" dt="2021-09-06T09:42:14.976" v="3764" actId="22"/>
          <ac:spMkLst>
            <pc:docMk/>
            <pc:sldMk cId="3530619641" sldId="271"/>
            <ac:spMk id="3" creationId="{CEC45AB6-BC7D-4341-932C-8ED21FE705D6}"/>
          </ac:spMkLst>
        </pc:spChg>
      </pc:sldChg>
      <pc:sldChg chg="addSp delSp modSp new mod setBg addCm delCm modCm">
        <pc:chgData name="Sandra America" userId="2d65ed15e3fef88d" providerId="LiveId" clId="{28D59F22-A7DD-40F3-8373-E391B5C34EF3}" dt="2021-09-06T10:26:35.467" v="5332" actId="1076"/>
        <pc:sldMkLst>
          <pc:docMk/>
          <pc:sldMk cId="1148331206" sldId="272"/>
        </pc:sldMkLst>
        <pc:spChg chg="add del mod">
          <ac:chgData name="Sandra America" userId="2d65ed15e3fef88d" providerId="LiveId" clId="{28D59F22-A7DD-40F3-8373-E391B5C34EF3}" dt="2021-09-06T10:23:20.950" v="5238" actId="11529"/>
          <ac:spMkLst>
            <pc:docMk/>
            <pc:sldMk cId="1148331206" sldId="272"/>
            <ac:spMk id="4" creationId="{E55FAE7C-B448-4D80-9CD4-2097C7C447B3}"/>
          </ac:spMkLst>
        </pc:spChg>
        <pc:picChg chg="add mod modCrop">
          <ac:chgData name="Sandra America" userId="2d65ed15e3fef88d" providerId="LiveId" clId="{28D59F22-A7DD-40F3-8373-E391B5C34EF3}" dt="2021-09-06T10:26:35.467" v="5332" actId="1076"/>
          <ac:picMkLst>
            <pc:docMk/>
            <pc:sldMk cId="1148331206" sldId="272"/>
            <ac:picMk id="3" creationId="{7BB0D012-DD0D-4143-96FB-73AD3D4BF1A2}"/>
          </ac:picMkLst>
        </pc:picChg>
      </pc:sldChg>
      <pc:sldChg chg="modSp new mod">
        <pc:chgData name="Sandra America" userId="2d65ed15e3fef88d" providerId="LiveId" clId="{28D59F22-A7DD-40F3-8373-E391B5C34EF3}" dt="2021-09-06T10:44:28.038" v="7015" actId="255"/>
        <pc:sldMkLst>
          <pc:docMk/>
          <pc:sldMk cId="4151020576" sldId="273"/>
        </pc:sldMkLst>
        <pc:spChg chg="mod">
          <ac:chgData name="Sandra America" userId="2d65ed15e3fef88d" providerId="LiveId" clId="{28D59F22-A7DD-40F3-8373-E391B5C34EF3}" dt="2021-09-06T10:32:22.742" v="5820" actId="20577"/>
          <ac:spMkLst>
            <pc:docMk/>
            <pc:sldMk cId="4151020576" sldId="273"/>
            <ac:spMk id="2" creationId="{B70EE381-F2D9-484B-B285-341B3A76144A}"/>
          </ac:spMkLst>
        </pc:spChg>
        <pc:spChg chg="mod">
          <ac:chgData name="Sandra America" userId="2d65ed15e3fef88d" providerId="LiveId" clId="{28D59F22-A7DD-40F3-8373-E391B5C34EF3}" dt="2021-09-06T10:44:28.038" v="7015" actId="255"/>
          <ac:spMkLst>
            <pc:docMk/>
            <pc:sldMk cId="4151020576" sldId="273"/>
            <ac:spMk id="3" creationId="{E6E95DCA-FD50-4ED9-B7D4-8D63CC7F9400}"/>
          </ac:spMkLst>
        </pc:spChg>
      </pc:sldChg>
      <pc:sldChg chg="modSp new mod">
        <pc:chgData name="Sandra America" userId="2d65ed15e3fef88d" providerId="LiveId" clId="{28D59F22-A7DD-40F3-8373-E391B5C34EF3}" dt="2021-09-06T10:50:06.292" v="7468" actId="255"/>
        <pc:sldMkLst>
          <pc:docMk/>
          <pc:sldMk cId="1095879968" sldId="274"/>
        </pc:sldMkLst>
        <pc:spChg chg="mod">
          <ac:chgData name="Sandra America" userId="2d65ed15e3fef88d" providerId="LiveId" clId="{28D59F22-A7DD-40F3-8373-E391B5C34EF3}" dt="2021-09-06T10:32:45.578" v="5841" actId="20577"/>
          <ac:spMkLst>
            <pc:docMk/>
            <pc:sldMk cId="1095879968" sldId="274"/>
            <ac:spMk id="2" creationId="{27CB0A47-456B-4C0C-A5CF-6040925DD98B}"/>
          </ac:spMkLst>
        </pc:spChg>
        <pc:spChg chg="mod">
          <ac:chgData name="Sandra America" userId="2d65ed15e3fef88d" providerId="LiveId" clId="{28D59F22-A7DD-40F3-8373-E391B5C34EF3}" dt="2021-09-06T10:50:06.292" v="7468" actId="255"/>
          <ac:spMkLst>
            <pc:docMk/>
            <pc:sldMk cId="1095879968" sldId="274"/>
            <ac:spMk id="3" creationId="{1D693658-A2D8-45D9-96DB-EAD1E961C60D}"/>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9-06T12:24:17.851" idx="2">
    <p:pos x="10" y="10"/>
    <p:text/>
    <p:extLst>
      <p:ext uri="{C676402C-5697-4E1C-873F-D02D1690AC5C}">
        <p15:threadingInfo xmlns:p15="http://schemas.microsoft.com/office/powerpoint/2012/main" timeZoneBias="-12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50C84C-643E-4859-8A8D-8059D0F3C343}"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A4742F49-D872-45C1-8553-ADF2CC90A524}">
      <dgm:prSet custT="1"/>
      <dgm:spPr/>
      <dgm:t>
        <a:bodyPr/>
        <a:lstStyle/>
        <a:p>
          <a:r>
            <a:rPr lang="nl-NL" sz="2500" dirty="0">
              <a:latin typeface="Arial" panose="020B0604020202020204" pitchFamily="34" charset="0"/>
              <a:cs typeface="Arial" panose="020B0604020202020204" pitchFamily="34" charset="0"/>
            </a:rPr>
            <a:t>1</a:t>
          </a:r>
          <a:r>
            <a:rPr lang="nl-NL" sz="2000" baseline="0" dirty="0">
              <a:latin typeface="Arial" panose="020B0604020202020204" pitchFamily="34" charset="0"/>
              <a:cs typeface="Arial" panose="020B0604020202020204" pitchFamily="34" charset="0"/>
            </a:rPr>
            <a:t>. Welkom</a:t>
          </a:r>
          <a:endParaRPr lang="en-US" sz="2000" baseline="0" dirty="0">
            <a:latin typeface="Arial" panose="020B0604020202020204" pitchFamily="34" charset="0"/>
            <a:cs typeface="Arial" panose="020B0604020202020204" pitchFamily="34" charset="0"/>
          </a:endParaRPr>
        </a:p>
      </dgm:t>
    </dgm:pt>
    <dgm:pt modelId="{779A42DF-E01A-4642-A746-F26B027387FD}" type="parTrans" cxnId="{A6154ABA-A054-432C-8BEC-7266112D6EA9}">
      <dgm:prSet/>
      <dgm:spPr/>
      <dgm:t>
        <a:bodyPr/>
        <a:lstStyle/>
        <a:p>
          <a:endParaRPr lang="en-US"/>
        </a:p>
      </dgm:t>
    </dgm:pt>
    <dgm:pt modelId="{E925D869-DAE5-4441-9B59-C4581106D36C}" type="sibTrans" cxnId="{A6154ABA-A054-432C-8BEC-7266112D6EA9}">
      <dgm:prSet/>
      <dgm:spPr/>
      <dgm:t>
        <a:bodyPr/>
        <a:lstStyle/>
        <a:p>
          <a:endParaRPr lang="en-US"/>
        </a:p>
      </dgm:t>
    </dgm:pt>
    <dgm:pt modelId="{9F114584-239C-45B5-A5F1-16BFE97FD34D}">
      <dgm:prSet custT="1"/>
      <dgm:spPr/>
      <dgm:t>
        <a:bodyPr/>
        <a:lstStyle/>
        <a:p>
          <a:r>
            <a:rPr lang="nl-NL" sz="2000" baseline="0" dirty="0">
              <a:latin typeface="Arial" panose="020B0604020202020204" pitchFamily="34" charset="0"/>
              <a:cs typeface="Arial" panose="020B0604020202020204" pitchFamily="34" charset="0"/>
            </a:rPr>
            <a:t>3. Taken van een coach</a:t>
          </a:r>
          <a:endParaRPr lang="en-US" sz="2000" baseline="0" dirty="0">
            <a:latin typeface="Arial" panose="020B0604020202020204" pitchFamily="34" charset="0"/>
            <a:cs typeface="Arial" panose="020B0604020202020204" pitchFamily="34" charset="0"/>
          </a:endParaRPr>
        </a:p>
      </dgm:t>
    </dgm:pt>
    <dgm:pt modelId="{3CFDA294-0D8D-48EF-950C-A4F0F16A9A9F}" type="parTrans" cxnId="{3176689B-0743-4BE2-9A0D-CC4ADBE77579}">
      <dgm:prSet/>
      <dgm:spPr/>
      <dgm:t>
        <a:bodyPr/>
        <a:lstStyle/>
        <a:p>
          <a:endParaRPr lang="en-US"/>
        </a:p>
      </dgm:t>
    </dgm:pt>
    <dgm:pt modelId="{D14C293F-5F35-4856-993B-29D5EB639A22}" type="sibTrans" cxnId="{3176689B-0743-4BE2-9A0D-CC4ADBE77579}">
      <dgm:prSet/>
      <dgm:spPr/>
      <dgm:t>
        <a:bodyPr/>
        <a:lstStyle/>
        <a:p>
          <a:endParaRPr lang="en-US"/>
        </a:p>
      </dgm:t>
    </dgm:pt>
    <dgm:pt modelId="{5D0C8378-6151-4A5C-8BB1-37E7C30128CF}">
      <dgm:prSet custT="1"/>
      <dgm:spPr/>
      <dgm:t>
        <a:bodyPr/>
        <a:lstStyle/>
        <a:p>
          <a:r>
            <a:rPr lang="nl-NL" sz="2000" baseline="0" noProof="0" dirty="0">
              <a:latin typeface="Arial" panose="020B0604020202020204" pitchFamily="34" charset="0"/>
              <a:cs typeface="Arial" panose="020B0604020202020204" pitchFamily="34" charset="0"/>
            </a:rPr>
            <a:t>2. Nieuwe spelregels</a:t>
          </a:r>
        </a:p>
      </dgm:t>
    </dgm:pt>
    <dgm:pt modelId="{F89BA1C9-19E6-4CA7-BE84-79B340A8D560}" type="parTrans" cxnId="{92D00451-EF92-4ECD-900F-FDE36F43B23C}">
      <dgm:prSet/>
      <dgm:spPr/>
      <dgm:t>
        <a:bodyPr/>
        <a:lstStyle/>
        <a:p>
          <a:endParaRPr lang="nl-NL"/>
        </a:p>
      </dgm:t>
    </dgm:pt>
    <dgm:pt modelId="{B9D0632E-F56E-424C-B2B9-BD55FAE7BF01}" type="sibTrans" cxnId="{92D00451-EF92-4ECD-900F-FDE36F43B23C}">
      <dgm:prSet/>
      <dgm:spPr/>
      <dgm:t>
        <a:bodyPr/>
        <a:lstStyle/>
        <a:p>
          <a:endParaRPr lang="nl-NL"/>
        </a:p>
      </dgm:t>
    </dgm:pt>
    <dgm:pt modelId="{5BAA62A4-AA00-4541-900A-3AFA7523E6FB}">
      <dgm:prSet custT="1"/>
      <dgm:spPr/>
      <dgm:t>
        <a:bodyPr/>
        <a:lstStyle/>
        <a:p>
          <a:r>
            <a:rPr lang="en-US" sz="2000" baseline="0" dirty="0">
              <a:latin typeface="Arial" panose="020B0604020202020204" pitchFamily="34" charset="0"/>
              <a:cs typeface="Arial" panose="020B0604020202020204" pitchFamily="34" charset="0"/>
            </a:rPr>
            <a:t>4. </a:t>
          </a:r>
          <a:r>
            <a:rPr lang="nl-NL" sz="2000" baseline="0" noProof="0" dirty="0">
              <a:latin typeface="Arial" panose="020B0604020202020204" pitchFamily="34" charset="0"/>
              <a:cs typeface="Arial" panose="020B0604020202020204" pitchFamily="34" charset="0"/>
            </a:rPr>
            <a:t>Gebruik Hockeyapp</a:t>
          </a:r>
        </a:p>
      </dgm:t>
    </dgm:pt>
    <dgm:pt modelId="{02B93B96-D32D-4387-B4C2-C2B369AD834A}" type="parTrans" cxnId="{D3A81B05-CE74-48B8-AE67-C54CE8C369C7}">
      <dgm:prSet/>
      <dgm:spPr/>
      <dgm:t>
        <a:bodyPr/>
        <a:lstStyle/>
        <a:p>
          <a:endParaRPr lang="nl-NL"/>
        </a:p>
      </dgm:t>
    </dgm:pt>
    <dgm:pt modelId="{C5A04D31-D4F0-4C55-B64D-EAD1D3F877F5}" type="sibTrans" cxnId="{D3A81B05-CE74-48B8-AE67-C54CE8C369C7}">
      <dgm:prSet/>
      <dgm:spPr/>
      <dgm:t>
        <a:bodyPr/>
        <a:lstStyle/>
        <a:p>
          <a:endParaRPr lang="nl-NL"/>
        </a:p>
      </dgm:t>
    </dgm:pt>
    <dgm:pt modelId="{27A337DA-9EF6-4739-BFB7-EFD1DBC24667}">
      <dgm:prSet custT="1"/>
      <dgm:spPr/>
      <dgm:t>
        <a:bodyPr/>
        <a:lstStyle/>
        <a:p>
          <a:r>
            <a:rPr lang="en-US" sz="2000" baseline="0" dirty="0">
              <a:latin typeface="Arial" panose="020B0604020202020204" pitchFamily="34" charset="0"/>
              <a:cs typeface="Arial" panose="020B0604020202020204" pitchFamily="34" charset="0"/>
            </a:rPr>
            <a:t>5. </a:t>
          </a:r>
          <a:r>
            <a:rPr lang="nl-NL" sz="2000" baseline="0" noProof="0" dirty="0">
              <a:latin typeface="Arial" panose="020B0604020202020204" pitchFamily="34" charset="0"/>
              <a:cs typeface="Arial" panose="020B0604020202020204" pitchFamily="34" charset="0"/>
            </a:rPr>
            <a:t>Materiaal</a:t>
          </a:r>
        </a:p>
      </dgm:t>
    </dgm:pt>
    <dgm:pt modelId="{95A63CD9-9987-4391-A2F7-629B4DAE6394}" type="parTrans" cxnId="{D0314920-AF1E-45B7-9DB5-3B13404F6860}">
      <dgm:prSet/>
      <dgm:spPr/>
      <dgm:t>
        <a:bodyPr/>
        <a:lstStyle/>
        <a:p>
          <a:endParaRPr lang="nl-NL"/>
        </a:p>
      </dgm:t>
    </dgm:pt>
    <dgm:pt modelId="{1DE7C129-5D30-4D13-A3F4-5BE5F58069CD}" type="sibTrans" cxnId="{D0314920-AF1E-45B7-9DB5-3B13404F6860}">
      <dgm:prSet/>
      <dgm:spPr/>
      <dgm:t>
        <a:bodyPr/>
        <a:lstStyle/>
        <a:p>
          <a:endParaRPr lang="nl-NL"/>
        </a:p>
      </dgm:t>
    </dgm:pt>
    <dgm:pt modelId="{213B8ED3-EBE2-4365-886D-FA491D59D560}">
      <dgm:prSet custT="1"/>
      <dgm:spPr/>
      <dgm:t>
        <a:bodyPr/>
        <a:lstStyle/>
        <a:p>
          <a:r>
            <a:rPr lang="en-US" sz="2000" baseline="0" dirty="0">
              <a:latin typeface="Arial" panose="020B0604020202020204" pitchFamily="34" charset="0"/>
              <a:cs typeface="Arial" panose="020B0604020202020204" pitchFamily="34" charset="0"/>
            </a:rPr>
            <a:t>6. </a:t>
          </a:r>
          <a:r>
            <a:rPr lang="nl-NL" sz="2000" baseline="0" noProof="0" dirty="0">
              <a:latin typeface="Arial" panose="020B0604020202020204" pitchFamily="34" charset="0"/>
              <a:cs typeface="Arial" panose="020B0604020202020204" pitchFamily="34" charset="0"/>
            </a:rPr>
            <a:t>Team niet compleet</a:t>
          </a:r>
        </a:p>
      </dgm:t>
    </dgm:pt>
    <dgm:pt modelId="{BC383736-0E44-45A3-A734-523796B8DA38}" type="parTrans" cxnId="{17FFFEC9-A467-40ED-BD12-F38389991F64}">
      <dgm:prSet/>
      <dgm:spPr/>
      <dgm:t>
        <a:bodyPr/>
        <a:lstStyle/>
        <a:p>
          <a:endParaRPr lang="nl-NL"/>
        </a:p>
      </dgm:t>
    </dgm:pt>
    <dgm:pt modelId="{55B82177-5D05-46B1-A9DE-C8AABB5FACD4}" type="sibTrans" cxnId="{17FFFEC9-A467-40ED-BD12-F38389991F64}">
      <dgm:prSet/>
      <dgm:spPr/>
      <dgm:t>
        <a:bodyPr/>
        <a:lstStyle/>
        <a:p>
          <a:endParaRPr lang="nl-NL"/>
        </a:p>
      </dgm:t>
    </dgm:pt>
    <dgm:pt modelId="{C28CD02C-5042-4386-953B-5C0883BA4267}">
      <dgm:prSet custT="1"/>
      <dgm:spPr/>
      <dgm:t>
        <a:bodyPr/>
        <a:lstStyle/>
        <a:p>
          <a:r>
            <a:rPr lang="en-US" sz="2000" baseline="0" dirty="0">
              <a:latin typeface="Arial" panose="020B0604020202020204" pitchFamily="34" charset="0"/>
              <a:cs typeface="Arial" panose="020B0604020202020204" pitchFamily="34" charset="0"/>
            </a:rPr>
            <a:t>7. </a:t>
          </a:r>
          <a:r>
            <a:rPr lang="nl-NL" sz="2000" baseline="0" noProof="0" dirty="0">
              <a:latin typeface="Arial" panose="020B0604020202020204" pitchFamily="34" charset="0"/>
              <a:cs typeface="Arial" panose="020B0604020202020204" pitchFamily="34" charset="0"/>
            </a:rPr>
            <a:t>Wedstrijd</a:t>
          </a:r>
        </a:p>
      </dgm:t>
    </dgm:pt>
    <dgm:pt modelId="{5A94874E-F5FB-448E-BEBB-8904D5FD4E6F}" type="parTrans" cxnId="{1BC9DC0D-4669-49B8-92B3-52BDA5B6E65C}">
      <dgm:prSet/>
      <dgm:spPr/>
      <dgm:t>
        <a:bodyPr/>
        <a:lstStyle/>
        <a:p>
          <a:endParaRPr lang="nl-NL"/>
        </a:p>
      </dgm:t>
    </dgm:pt>
    <dgm:pt modelId="{ACA6849C-5EC9-4166-AEB6-2991B745904A}" type="sibTrans" cxnId="{1BC9DC0D-4669-49B8-92B3-52BDA5B6E65C}">
      <dgm:prSet/>
      <dgm:spPr/>
      <dgm:t>
        <a:bodyPr/>
        <a:lstStyle/>
        <a:p>
          <a:endParaRPr lang="nl-NL"/>
        </a:p>
      </dgm:t>
    </dgm:pt>
    <dgm:pt modelId="{68A10582-D4EE-4991-94E8-1367009132E0}">
      <dgm:prSet custT="1"/>
      <dgm:spPr/>
      <dgm:t>
        <a:bodyPr/>
        <a:lstStyle/>
        <a:p>
          <a:r>
            <a:rPr lang="en-US" sz="2000" baseline="0" dirty="0">
              <a:latin typeface="Arial" panose="020B0604020202020204" pitchFamily="34" charset="0"/>
              <a:cs typeface="Arial" panose="020B0604020202020204" pitchFamily="34" charset="0"/>
            </a:rPr>
            <a:t>8. </a:t>
          </a:r>
          <a:r>
            <a:rPr lang="nl-NL" sz="2000" baseline="0" noProof="0" dirty="0">
              <a:latin typeface="Arial" panose="020B0604020202020204" pitchFamily="34" charset="0"/>
              <a:cs typeface="Arial" panose="020B0604020202020204" pitchFamily="34" charset="0"/>
            </a:rPr>
            <a:t>Positie coach tijdens wedstrijd</a:t>
          </a:r>
        </a:p>
      </dgm:t>
    </dgm:pt>
    <dgm:pt modelId="{91847392-FA72-4BFA-B018-95CE383517B4}" type="parTrans" cxnId="{B8283383-DAD8-404C-A8CF-AF012EFE5338}">
      <dgm:prSet/>
      <dgm:spPr/>
      <dgm:t>
        <a:bodyPr/>
        <a:lstStyle/>
        <a:p>
          <a:endParaRPr lang="nl-NL"/>
        </a:p>
      </dgm:t>
    </dgm:pt>
    <dgm:pt modelId="{21644B95-ACC7-4219-9EC6-84C5DE3CEEF0}" type="sibTrans" cxnId="{B8283383-DAD8-404C-A8CF-AF012EFE5338}">
      <dgm:prSet/>
      <dgm:spPr/>
      <dgm:t>
        <a:bodyPr/>
        <a:lstStyle/>
        <a:p>
          <a:endParaRPr lang="nl-NL"/>
        </a:p>
      </dgm:t>
    </dgm:pt>
    <dgm:pt modelId="{EA3AB5B6-C99A-4E81-BE1B-6DEA1C7A4493}">
      <dgm:prSet custT="1"/>
      <dgm:spPr/>
      <dgm:t>
        <a:bodyPr/>
        <a:lstStyle/>
        <a:p>
          <a:r>
            <a:rPr lang="en-US" sz="2000" dirty="0">
              <a:latin typeface="Arial" panose="020B0604020202020204" pitchFamily="34" charset="0"/>
              <a:cs typeface="Arial" panose="020B0604020202020204" pitchFamily="34" charset="0"/>
            </a:rPr>
            <a:t>9. </a:t>
          </a:r>
          <a:r>
            <a:rPr lang="nl-NL" sz="2000" noProof="0" dirty="0">
              <a:latin typeface="Arial" panose="020B0604020202020204" pitchFamily="34" charset="0"/>
              <a:cs typeface="Arial" panose="020B0604020202020204" pitchFamily="34" charset="0"/>
            </a:rPr>
            <a:t>Maatregelen gedrag coach</a:t>
          </a:r>
        </a:p>
      </dgm:t>
    </dgm:pt>
    <dgm:pt modelId="{F9511458-292E-4C9C-BF8D-81B2367CB6E6}" type="parTrans" cxnId="{73F54BBD-95A6-4592-A79A-CE3AFE5D23E8}">
      <dgm:prSet/>
      <dgm:spPr/>
      <dgm:t>
        <a:bodyPr/>
        <a:lstStyle/>
        <a:p>
          <a:endParaRPr lang="nl-NL"/>
        </a:p>
      </dgm:t>
    </dgm:pt>
    <dgm:pt modelId="{90ECA10C-4D37-4BEE-B6F0-28BCACB85459}" type="sibTrans" cxnId="{73F54BBD-95A6-4592-A79A-CE3AFE5D23E8}">
      <dgm:prSet/>
      <dgm:spPr/>
      <dgm:t>
        <a:bodyPr/>
        <a:lstStyle/>
        <a:p>
          <a:endParaRPr lang="nl-NL"/>
        </a:p>
      </dgm:t>
    </dgm:pt>
    <dgm:pt modelId="{0DC26C81-8656-4DB3-8680-278B72AFF019}">
      <dgm:prSet custT="1"/>
      <dgm:spPr/>
      <dgm:t>
        <a:bodyPr/>
        <a:lstStyle/>
        <a:p>
          <a:r>
            <a:rPr lang="nl-NL" sz="2000" noProof="0" dirty="0">
              <a:latin typeface="Arial" panose="020B0604020202020204" pitchFamily="34" charset="0"/>
              <a:cs typeface="Arial" panose="020B0604020202020204" pitchFamily="34" charset="0"/>
            </a:rPr>
            <a:t>10. Fluiten combiteams</a:t>
          </a:r>
        </a:p>
      </dgm:t>
    </dgm:pt>
    <dgm:pt modelId="{8BC8D710-F2BA-40CC-92AF-709D0958C658}" type="parTrans" cxnId="{FF85CB51-F159-4A84-8475-2810ACB1CC44}">
      <dgm:prSet/>
      <dgm:spPr/>
      <dgm:t>
        <a:bodyPr/>
        <a:lstStyle/>
        <a:p>
          <a:endParaRPr lang="nl-NL"/>
        </a:p>
      </dgm:t>
    </dgm:pt>
    <dgm:pt modelId="{AFE60848-3936-4008-997D-683968849145}" type="sibTrans" cxnId="{FF85CB51-F159-4A84-8475-2810ACB1CC44}">
      <dgm:prSet/>
      <dgm:spPr/>
      <dgm:t>
        <a:bodyPr/>
        <a:lstStyle/>
        <a:p>
          <a:endParaRPr lang="nl-NL"/>
        </a:p>
      </dgm:t>
    </dgm:pt>
    <dgm:pt modelId="{497265EC-01E1-4730-A16B-86BF61CEBDAE}">
      <dgm:prSet custT="1"/>
      <dgm:spPr/>
      <dgm:t>
        <a:bodyPr/>
        <a:lstStyle/>
        <a:p>
          <a:r>
            <a:rPr lang="nl-NL" sz="2000" noProof="0" dirty="0">
              <a:latin typeface="Arial" panose="020B0604020202020204" pitchFamily="34" charset="0"/>
              <a:cs typeface="Arial" panose="020B0604020202020204" pitchFamily="34" charset="0"/>
            </a:rPr>
            <a:t>11. Vragen</a:t>
          </a:r>
        </a:p>
      </dgm:t>
    </dgm:pt>
    <dgm:pt modelId="{FB9056A2-F293-4592-B198-78C8E6F33782}" type="parTrans" cxnId="{9461EBF9-8FD2-43ED-AACB-09A12FEC0F8A}">
      <dgm:prSet/>
      <dgm:spPr/>
      <dgm:t>
        <a:bodyPr/>
        <a:lstStyle/>
        <a:p>
          <a:endParaRPr lang="nl-NL"/>
        </a:p>
      </dgm:t>
    </dgm:pt>
    <dgm:pt modelId="{5730B89E-C94C-4E7A-B905-A322EF4E2009}" type="sibTrans" cxnId="{9461EBF9-8FD2-43ED-AACB-09A12FEC0F8A}">
      <dgm:prSet/>
      <dgm:spPr/>
      <dgm:t>
        <a:bodyPr/>
        <a:lstStyle/>
        <a:p>
          <a:endParaRPr lang="nl-NL"/>
        </a:p>
      </dgm:t>
    </dgm:pt>
    <dgm:pt modelId="{F3D99EB6-91C2-4E0A-A9E1-FCB07D635292}" type="pres">
      <dgm:prSet presAssocID="{BC50C84C-643E-4859-8A8D-8059D0F3C343}" presName="vert0" presStyleCnt="0">
        <dgm:presLayoutVars>
          <dgm:dir/>
          <dgm:animOne val="branch"/>
          <dgm:animLvl val="lvl"/>
        </dgm:presLayoutVars>
      </dgm:prSet>
      <dgm:spPr/>
    </dgm:pt>
    <dgm:pt modelId="{4CB04C55-6190-4DD0-B064-2A0D695A3155}" type="pres">
      <dgm:prSet presAssocID="{A4742F49-D872-45C1-8553-ADF2CC90A524}" presName="thickLine" presStyleLbl="alignNode1" presStyleIdx="0" presStyleCnt="11"/>
      <dgm:spPr/>
    </dgm:pt>
    <dgm:pt modelId="{0985F740-AA07-4087-80E1-4EFC4F60B13F}" type="pres">
      <dgm:prSet presAssocID="{A4742F49-D872-45C1-8553-ADF2CC90A524}" presName="horz1" presStyleCnt="0"/>
      <dgm:spPr/>
    </dgm:pt>
    <dgm:pt modelId="{A487F06C-88D0-4CF6-9A35-4E4BBFA97ABA}" type="pres">
      <dgm:prSet presAssocID="{A4742F49-D872-45C1-8553-ADF2CC90A524}" presName="tx1" presStyleLbl="revTx" presStyleIdx="0" presStyleCnt="11"/>
      <dgm:spPr/>
    </dgm:pt>
    <dgm:pt modelId="{9C9F99AD-DFE0-491F-8F82-3CD8B8166EB4}" type="pres">
      <dgm:prSet presAssocID="{A4742F49-D872-45C1-8553-ADF2CC90A524}" presName="vert1" presStyleCnt="0"/>
      <dgm:spPr/>
    </dgm:pt>
    <dgm:pt modelId="{E9AE020A-CB0A-453A-B8FA-53DA94F6B909}" type="pres">
      <dgm:prSet presAssocID="{5D0C8378-6151-4A5C-8BB1-37E7C30128CF}" presName="thickLine" presStyleLbl="alignNode1" presStyleIdx="1" presStyleCnt="11"/>
      <dgm:spPr/>
    </dgm:pt>
    <dgm:pt modelId="{2D2701F3-95D1-43F7-BDDD-90FC91DB7F0E}" type="pres">
      <dgm:prSet presAssocID="{5D0C8378-6151-4A5C-8BB1-37E7C30128CF}" presName="horz1" presStyleCnt="0"/>
      <dgm:spPr/>
    </dgm:pt>
    <dgm:pt modelId="{FD3D7080-D133-40D5-B91A-986E708ACDCD}" type="pres">
      <dgm:prSet presAssocID="{5D0C8378-6151-4A5C-8BB1-37E7C30128CF}" presName="tx1" presStyleLbl="revTx" presStyleIdx="1" presStyleCnt="11"/>
      <dgm:spPr/>
    </dgm:pt>
    <dgm:pt modelId="{E265446E-747C-437E-96B5-528D994F45B4}" type="pres">
      <dgm:prSet presAssocID="{5D0C8378-6151-4A5C-8BB1-37E7C30128CF}" presName="vert1" presStyleCnt="0"/>
      <dgm:spPr/>
    </dgm:pt>
    <dgm:pt modelId="{46EBEC5C-4DD1-4DD0-8DBA-E46C36F0A5BB}" type="pres">
      <dgm:prSet presAssocID="{9F114584-239C-45B5-A5F1-16BFE97FD34D}" presName="thickLine" presStyleLbl="alignNode1" presStyleIdx="2" presStyleCnt="11"/>
      <dgm:spPr/>
    </dgm:pt>
    <dgm:pt modelId="{529BE1F4-C44C-4E40-841E-1F0A8245ECF3}" type="pres">
      <dgm:prSet presAssocID="{9F114584-239C-45B5-A5F1-16BFE97FD34D}" presName="horz1" presStyleCnt="0"/>
      <dgm:spPr/>
    </dgm:pt>
    <dgm:pt modelId="{895275C3-9B66-4CA3-BD45-D0374883D731}" type="pres">
      <dgm:prSet presAssocID="{9F114584-239C-45B5-A5F1-16BFE97FD34D}" presName="tx1" presStyleLbl="revTx" presStyleIdx="2" presStyleCnt="11"/>
      <dgm:spPr/>
    </dgm:pt>
    <dgm:pt modelId="{2DC55A69-2ABC-4E59-A3F6-533CD5C768CC}" type="pres">
      <dgm:prSet presAssocID="{9F114584-239C-45B5-A5F1-16BFE97FD34D}" presName="vert1" presStyleCnt="0"/>
      <dgm:spPr/>
    </dgm:pt>
    <dgm:pt modelId="{7ABC3C10-580F-4518-BAA4-0FBE19DE1F8F}" type="pres">
      <dgm:prSet presAssocID="{5BAA62A4-AA00-4541-900A-3AFA7523E6FB}" presName="thickLine" presStyleLbl="alignNode1" presStyleIdx="3" presStyleCnt="11"/>
      <dgm:spPr/>
    </dgm:pt>
    <dgm:pt modelId="{12D2D834-5DA9-44BB-BDAA-86DFCFD666BB}" type="pres">
      <dgm:prSet presAssocID="{5BAA62A4-AA00-4541-900A-3AFA7523E6FB}" presName="horz1" presStyleCnt="0"/>
      <dgm:spPr/>
    </dgm:pt>
    <dgm:pt modelId="{8D669960-83A7-4814-984A-CE69CEE334EB}" type="pres">
      <dgm:prSet presAssocID="{5BAA62A4-AA00-4541-900A-3AFA7523E6FB}" presName="tx1" presStyleLbl="revTx" presStyleIdx="3" presStyleCnt="11"/>
      <dgm:spPr/>
    </dgm:pt>
    <dgm:pt modelId="{69CB6590-CFAF-4E50-B689-8A5C58E9BCD3}" type="pres">
      <dgm:prSet presAssocID="{5BAA62A4-AA00-4541-900A-3AFA7523E6FB}" presName="vert1" presStyleCnt="0"/>
      <dgm:spPr/>
    </dgm:pt>
    <dgm:pt modelId="{B126014D-442B-4AD4-85EE-BA40C49C28F0}" type="pres">
      <dgm:prSet presAssocID="{27A337DA-9EF6-4739-BFB7-EFD1DBC24667}" presName="thickLine" presStyleLbl="alignNode1" presStyleIdx="4" presStyleCnt="11"/>
      <dgm:spPr/>
    </dgm:pt>
    <dgm:pt modelId="{9C2D63DB-F8DD-4024-BD9F-F028BBDA9193}" type="pres">
      <dgm:prSet presAssocID="{27A337DA-9EF6-4739-BFB7-EFD1DBC24667}" presName="horz1" presStyleCnt="0"/>
      <dgm:spPr/>
    </dgm:pt>
    <dgm:pt modelId="{62BE3482-7042-4E86-8146-D926D550D68E}" type="pres">
      <dgm:prSet presAssocID="{27A337DA-9EF6-4739-BFB7-EFD1DBC24667}" presName="tx1" presStyleLbl="revTx" presStyleIdx="4" presStyleCnt="11"/>
      <dgm:spPr/>
    </dgm:pt>
    <dgm:pt modelId="{63D11DF7-F87B-4847-B28E-B8A0A7E8633E}" type="pres">
      <dgm:prSet presAssocID="{27A337DA-9EF6-4739-BFB7-EFD1DBC24667}" presName="vert1" presStyleCnt="0"/>
      <dgm:spPr/>
    </dgm:pt>
    <dgm:pt modelId="{0FAE0CBC-A27C-4E18-A6AC-F30E1256FC79}" type="pres">
      <dgm:prSet presAssocID="{213B8ED3-EBE2-4365-886D-FA491D59D560}" presName="thickLine" presStyleLbl="alignNode1" presStyleIdx="5" presStyleCnt="11"/>
      <dgm:spPr/>
    </dgm:pt>
    <dgm:pt modelId="{C20822E9-C481-40EE-8D12-8CDCA537A7C8}" type="pres">
      <dgm:prSet presAssocID="{213B8ED3-EBE2-4365-886D-FA491D59D560}" presName="horz1" presStyleCnt="0"/>
      <dgm:spPr/>
    </dgm:pt>
    <dgm:pt modelId="{972E90C7-4414-4B80-9E32-0316734CA1BD}" type="pres">
      <dgm:prSet presAssocID="{213B8ED3-EBE2-4365-886D-FA491D59D560}" presName="tx1" presStyleLbl="revTx" presStyleIdx="5" presStyleCnt="11"/>
      <dgm:spPr/>
    </dgm:pt>
    <dgm:pt modelId="{D43F37F2-4866-4CD7-8752-FB1BA31D7AEB}" type="pres">
      <dgm:prSet presAssocID="{213B8ED3-EBE2-4365-886D-FA491D59D560}" presName="vert1" presStyleCnt="0"/>
      <dgm:spPr/>
    </dgm:pt>
    <dgm:pt modelId="{85197661-AF6A-4BB7-B217-4731974F184E}" type="pres">
      <dgm:prSet presAssocID="{C28CD02C-5042-4386-953B-5C0883BA4267}" presName="thickLine" presStyleLbl="alignNode1" presStyleIdx="6" presStyleCnt="11"/>
      <dgm:spPr/>
    </dgm:pt>
    <dgm:pt modelId="{8B1677FD-9CE4-4167-8E27-F7CAF5D39E52}" type="pres">
      <dgm:prSet presAssocID="{C28CD02C-5042-4386-953B-5C0883BA4267}" presName="horz1" presStyleCnt="0"/>
      <dgm:spPr/>
    </dgm:pt>
    <dgm:pt modelId="{10D6436B-2CDA-4338-8162-5A27DD11414C}" type="pres">
      <dgm:prSet presAssocID="{C28CD02C-5042-4386-953B-5C0883BA4267}" presName="tx1" presStyleLbl="revTx" presStyleIdx="6" presStyleCnt="11"/>
      <dgm:spPr/>
    </dgm:pt>
    <dgm:pt modelId="{72965332-1F50-4050-9CA4-B4E93764CA18}" type="pres">
      <dgm:prSet presAssocID="{C28CD02C-5042-4386-953B-5C0883BA4267}" presName="vert1" presStyleCnt="0"/>
      <dgm:spPr/>
    </dgm:pt>
    <dgm:pt modelId="{FAB84590-CF21-4204-A50E-BDBC211249CC}" type="pres">
      <dgm:prSet presAssocID="{68A10582-D4EE-4991-94E8-1367009132E0}" presName="thickLine" presStyleLbl="alignNode1" presStyleIdx="7" presStyleCnt="11"/>
      <dgm:spPr/>
    </dgm:pt>
    <dgm:pt modelId="{2AAFBE51-39DD-413A-8FE3-E25640CA9CF1}" type="pres">
      <dgm:prSet presAssocID="{68A10582-D4EE-4991-94E8-1367009132E0}" presName="horz1" presStyleCnt="0"/>
      <dgm:spPr/>
    </dgm:pt>
    <dgm:pt modelId="{D713E0D5-99B1-427B-9F60-BB5BD6A93C1A}" type="pres">
      <dgm:prSet presAssocID="{68A10582-D4EE-4991-94E8-1367009132E0}" presName="tx1" presStyleLbl="revTx" presStyleIdx="7" presStyleCnt="11"/>
      <dgm:spPr/>
    </dgm:pt>
    <dgm:pt modelId="{8BBD8E8A-E378-47DC-8AF8-3C5663C51C90}" type="pres">
      <dgm:prSet presAssocID="{68A10582-D4EE-4991-94E8-1367009132E0}" presName="vert1" presStyleCnt="0"/>
      <dgm:spPr/>
    </dgm:pt>
    <dgm:pt modelId="{A90B8083-F244-45B0-AC35-35CDF9CDC3F4}" type="pres">
      <dgm:prSet presAssocID="{EA3AB5B6-C99A-4E81-BE1B-6DEA1C7A4493}" presName="thickLine" presStyleLbl="alignNode1" presStyleIdx="8" presStyleCnt="11"/>
      <dgm:spPr/>
    </dgm:pt>
    <dgm:pt modelId="{679E01B9-B5C9-40AB-99D6-0AACF5BEF641}" type="pres">
      <dgm:prSet presAssocID="{EA3AB5B6-C99A-4E81-BE1B-6DEA1C7A4493}" presName="horz1" presStyleCnt="0"/>
      <dgm:spPr/>
    </dgm:pt>
    <dgm:pt modelId="{15A832A5-BD2F-4C33-AC30-DC9B6AA85106}" type="pres">
      <dgm:prSet presAssocID="{EA3AB5B6-C99A-4E81-BE1B-6DEA1C7A4493}" presName="tx1" presStyleLbl="revTx" presStyleIdx="8" presStyleCnt="11"/>
      <dgm:spPr/>
    </dgm:pt>
    <dgm:pt modelId="{2B52DF16-8806-45BE-A4DE-C465703145EE}" type="pres">
      <dgm:prSet presAssocID="{EA3AB5B6-C99A-4E81-BE1B-6DEA1C7A4493}" presName="vert1" presStyleCnt="0"/>
      <dgm:spPr/>
    </dgm:pt>
    <dgm:pt modelId="{243DFABC-A96A-4316-86FB-6C9385275A2D}" type="pres">
      <dgm:prSet presAssocID="{0DC26C81-8656-4DB3-8680-278B72AFF019}" presName="thickLine" presStyleLbl="alignNode1" presStyleIdx="9" presStyleCnt="11"/>
      <dgm:spPr/>
    </dgm:pt>
    <dgm:pt modelId="{4875F402-ACEE-4A49-B825-9907528A90CF}" type="pres">
      <dgm:prSet presAssocID="{0DC26C81-8656-4DB3-8680-278B72AFF019}" presName="horz1" presStyleCnt="0"/>
      <dgm:spPr/>
    </dgm:pt>
    <dgm:pt modelId="{8B343E99-4495-421D-AED0-C5E69AE0E15C}" type="pres">
      <dgm:prSet presAssocID="{0DC26C81-8656-4DB3-8680-278B72AFF019}" presName="tx1" presStyleLbl="revTx" presStyleIdx="9" presStyleCnt="11"/>
      <dgm:spPr/>
    </dgm:pt>
    <dgm:pt modelId="{6883B49F-29EB-42F2-A0D8-AA77A681ABAD}" type="pres">
      <dgm:prSet presAssocID="{0DC26C81-8656-4DB3-8680-278B72AFF019}" presName="vert1" presStyleCnt="0"/>
      <dgm:spPr/>
    </dgm:pt>
    <dgm:pt modelId="{CD4C12EC-7BD5-4EEE-AC5C-1F634285467E}" type="pres">
      <dgm:prSet presAssocID="{497265EC-01E1-4730-A16B-86BF61CEBDAE}" presName="thickLine" presStyleLbl="alignNode1" presStyleIdx="10" presStyleCnt="11"/>
      <dgm:spPr/>
    </dgm:pt>
    <dgm:pt modelId="{89BCDD82-AC45-4804-8B24-6A2D1EB8A84F}" type="pres">
      <dgm:prSet presAssocID="{497265EC-01E1-4730-A16B-86BF61CEBDAE}" presName="horz1" presStyleCnt="0"/>
      <dgm:spPr/>
    </dgm:pt>
    <dgm:pt modelId="{19AE5172-66B1-4EF4-B46C-62076EA707D1}" type="pres">
      <dgm:prSet presAssocID="{497265EC-01E1-4730-A16B-86BF61CEBDAE}" presName="tx1" presStyleLbl="revTx" presStyleIdx="10" presStyleCnt="11"/>
      <dgm:spPr/>
    </dgm:pt>
    <dgm:pt modelId="{99573EA7-C141-49DC-912A-DE44FDC2A6E0}" type="pres">
      <dgm:prSet presAssocID="{497265EC-01E1-4730-A16B-86BF61CEBDAE}" presName="vert1" presStyleCnt="0"/>
      <dgm:spPr/>
    </dgm:pt>
  </dgm:ptLst>
  <dgm:cxnLst>
    <dgm:cxn modelId="{61C38402-7EEB-4E7D-8B3D-3CEA337AA79A}" type="presOf" srcId="{9F114584-239C-45B5-A5F1-16BFE97FD34D}" destId="{895275C3-9B66-4CA3-BD45-D0374883D731}" srcOrd="0" destOrd="0" presId="urn:microsoft.com/office/officeart/2008/layout/LinedList"/>
    <dgm:cxn modelId="{D3A81B05-CE74-48B8-AE67-C54CE8C369C7}" srcId="{BC50C84C-643E-4859-8A8D-8059D0F3C343}" destId="{5BAA62A4-AA00-4541-900A-3AFA7523E6FB}" srcOrd="3" destOrd="0" parTransId="{02B93B96-D32D-4387-B4C2-C2B369AD834A}" sibTransId="{C5A04D31-D4F0-4C55-B64D-EAD1D3F877F5}"/>
    <dgm:cxn modelId="{1BC9DC0D-4669-49B8-92B3-52BDA5B6E65C}" srcId="{BC50C84C-643E-4859-8A8D-8059D0F3C343}" destId="{C28CD02C-5042-4386-953B-5C0883BA4267}" srcOrd="6" destOrd="0" parTransId="{5A94874E-F5FB-448E-BEBB-8904D5FD4E6F}" sibTransId="{ACA6849C-5EC9-4166-AEB6-2991B745904A}"/>
    <dgm:cxn modelId="{D0314920-AF1E-45B7-9DB5-3B13404F6860}" srcId="{BC50C84C-643E-4859-8A8D-8059D0F3C343}" destId="{27A337DA-9EF6-4739-BFB7-EFD1DBC24667}" srcOrd="4" destOrd="0" parTransId="{95A63CD9-9987-4391-A2F7-629B4DAE6394}" sibTransId="{1DE7C129-5D30-4D13-A3F4-5BE5F58069CD}"/>
    <dgm:cxn modelId="{BE83F32E-DBB3-4D2C-84C2-0A17DF015EA9}" type="presOf" srcId="{0DC26C81-8656-4DB3-8680-278B72AFF019}" destId="{8B343E99-4495-421D-AED0-C5E69AE0E15C}" srcOrd="0" destOrd="0" presId="urn:microsoft.com/office/officeart/2008/layout/LinedList"/>
    <dgm:cxn modelId="{92D00451-EF92-4ECD-900F-FDE36F43B23C}" srcId="{BC50C84C-643E-4859-8A8D-8059D0F3C343}" destId="{5D0C8378-6151-4A5C-8BB1-37E7C30128CF}" srcOrd="1" destOrd="0" parTransId="{F89BA1C9-19E6-4CA7-BE84-79B340A8D560}" sibTransId="{B9D0632E-F56E-424C-B2B9-BD55FAE7BF01}"/>
    <dgm:cxn modelId="{FF85CB51-F159-4A84-8475-2810ACB1CC44}" srcId="{BC50C84C-643E-4859-8A8D-8059D0F3C343}" destId="{0DC26C81-8656-4DB3-8680-278B72AFF019}" srcOrd="9" destOrd="0" parTransId="{8BC8D710-F2BA-40CC-92AF-709D0958C658}" sibTransId="{AFE60848-3936-4008-997D-683968849145}"/>
    <dgm:cxn modelId="{C0C29C81-45E1-465E-A285-50D9AFCCAD70}" type="presOf" srcId="{213B8ED3-EBE2-4365-886D-FA491D59D560}" destId="{972E90C7-4414-4B80-9E32-0316734CA1BD}" srcOrd="0" destOrd="0" presId="urn:microsoft.com/office/officeart/2008/layout/LinedList"/>
    <dgm:cxn modelId="{B8283383-DAD8-404C-A8CF-AF012EFE5338}" srcId="{BC50C84C-643E-4859-8A8D-8059D0F3C343}" destId="{68A10582-D4EE-4991-94E8-1367009132E0}" srcOrd="7" destOrd="0" parTransId="{91847392-FA72-4BFA-B018-95CE383517B4}" sibTransId="{21644B95-ACC7-4219-9EC6-84C5DE3CEEF0}"/>
    <dgm:cxn modelId="{4159269A-9240-4EBE-8122-27C440D442E8}" type="presOf" srcId="{5D0C8378-6151-4A5C-8BB1-37E7C30128CF}" destId="{FD3D7080-D133-40D5-B91A-986E708ACDCD}" srcOrd="0" destOrd="0" presId="urn:microsoft.com/office/officeart/2008/layout/LinedList"/>
    <dgm:cxn modelId="{3176689B-0743-4BE2-9A0D-CC4ADBE77579}" srcId="{BC50C84C-643E-4859-8A8D-8059D0F3C343}" destId="{9F114584-239C-45B5-A5F1-16BFE97FD34D}" srcOrd="2" destOrd="0" parTransId="{3CFDA294-0D8D-48EF-950C-A4F0F16A9A9F}" sibTransId="{D14C293F-5F35-4856-993B-29D5EB639A22}"/>
    <dgm:cxn modelId="{55B687AC-57D4-4048-8251-3A1C38711D9A}" type="presOf" srcId="{C28CD02C-5042-4386-953B-5C0883BA4267}" destId="{10D6436B-2CDA-4338-8162-5A27DD11414C}" srcOrd="0" destOrd="0" presId="urn:microsoft.com/office/officeart/2008/layout/LinedList"/>
    <dgm:cxn modelId="{16ADE5B3-5607-452E-A815-E7BC54C17456}" type="presOf" srcId="{5BAA62A4-AA00-4541-900A-3AFA7523E6FB}" destId="{8D669960-83A7-4814-984A-CE69CEE334EB}" srcOrd="0" destOrd="0" presId="urn:microsoft.com/office/officeart/2008/layout/LinedList"/>
    <dgm:cxn modelId="{A6154ABA-A054-432C-8BEC-7266112D6EA9}" srcId="{BC50C84C-643E-4859-8A8D-8059D0F3C343}" destId="{A4742F49-D872-45C1-8553-ADF2CC90A524}" srcOrd="0" destOrd="0" parTransId="{779A42DF-E01A-4642-A746-F26B027387FD}" sibTransId="{E925D869-DAE5-4441-9B59-C4581106D36C}"/>
    <dgm:cxn modelId="{73F54BBD-95A6-4592-A79A-CE3AFE5D23E8}" srcId="{BC50C84C-643E-4859-8A8D-8059D0F3C343}" destId="{EA3AB5B6-C99A-4E81-BE1B-6DEA1C7A4493}" srcOrd="8" destOrd="0" parTransId="{F9511458-292E-4C9C-BF8D-81B2367CB6E6}" sibTransId="{90ECA10C-4D37-4BEE-B6F0-28BCACB85459}"/>
    <dgm:cxn modelId="{2EC84EBD-52DF-4693-B48D-6C9621C00836}" type="presOf" srcId="{68A10582-D4EE-4991-94E8-1367009132E0}" destId="{D713E0D5-99B1-427B-9F60-BB5BD6A93C1A}" srcOrd="0" destOrd="0" presId="urn:microsoft.com/office/officeart/2008/layout/LinedList"/>
    <dgm:cxn modelId="{17FFFEC9-A467-40ED-BD12-F38389991F64}" srcId="{BC50C84C-643E-4859-8A8D-8059D0F3C343}" destId="{213B8ED3-EBE2-4365-886D-FA491D59D560}" srcOrd="5" destOrd="0" parTransId="{BC383736-0E44-45A3-A734-523796B8DA38}" sibTransId="{55B82177-5D05-46B1-A9DE-C8AABB5FACD4}"/>
    <dgm:cxn modelId="{420756CB-31EE-4B54-8376-62358C0C2BA7}" type="presOf" srcId="{A4742F49-D872-45C1-8553-ADF2CC90A524}" destId="{A487F06C-88D0-4CF6-9A35-4E4BBFA97ABA}" srcOrd="0" destOrd="0" presId="urn:microsoft.com/office/officeart/2008/layout/LinedList"/>
    <dgm:cxn modelId="{9DC9A4D3-7FA8-450C-A4F1-4689454038BC}" type="presOf" srcId="{27A337DA-9EF6-4739-BFB7-EFD1DBC24667}" destId="{62BE3482-7042-4E86-8146-D926D550D68E}" srcOrd="0" destOrd="0" presId="urn:microsoft.com/office/officeart/2008/layout/LinedList"/>
    <dgm:cxn modelId="{73025AE5-F80E-4416-962D-966BB56A4C3F}" type="presOf" srcId="{EA3AB5B6-C99A-4E81-BE1B-6DEA1C7A4493}" destId="{15A832A5-BD2F-4C33-AC30-DC9B6AA85106}" srcOrd="0" destOrd="0" presId="urn:microsoft.com/office/officeart/2008/layout/LinedList"/>
    <dgm:cxn modelId="{89CC2FE9-3BB3-48E1-B9A1-A68315135BCE}" type="presOf" srcId="{BC50C84C-643E-4859-8A8D-8059D0F3C343}" destId="{F3D99EB6-91C2-4E0A-A9E1-FCB07D635292}" srcOrd="0" destOrd="0" presId="urn:microsoft.com/office/officeart/2008/layout/LinedList"/>
    <dgm:cxn modelId="{99406BF0-B0D1-4FB1-9EE7-6AA2A20C69B9}" type="presOf" srcId="{497265EC-01E1-4730-A16B-86BF61CEBDAE}" destId="{19AE5172-66B1-4EF4-B46C-62076EA707D1}" srcOrd="0" destOrd="0" presId="urn:microsoft.com/office/officeart/2008/layout/LinedList"/>
    <dgm:cxn modelId="{9461EBF9-8FD2-43ED-AACB-09A12FEC0F8A}" srcId="{BC50C84C-643E-4859-8A8D-8059D0F3C343}" destId="{497265EC-01E1-4730-A16B-86BF61CEBDAE}" srcOrd="10" destOrd="0" parTransId="{FB9056A2-F293-4592-B198-78C8E6F33782}" sibTransId="{5730B89E-C94C-4E7A-B905-A322EF4E2009}"/>
    <dgm:cxn modelId="{6E155D38-3592-4BCE-A9BD-0358AF7F70E9}" type="presParOf" srcId="{F3D99EB6-91C2-4E0A-A9E1-FCB07D635292}" destId="{4CB04C55-6190-4DD0-B064-2A0D695A3155}" srcOrd="0" destOrd="0" presId="urn:microsoft.com/office/officeart/2008/layout/LinedList"/>
    <dgm:cxn modelId="{59A96889-51DC-494D-BA91-F55EBD1F65CF}" type="presParOf" srcId="{F3D99EB6-91C2-4E0A-A9E1-FCB07D635292}" destId="{0985F740-AA07-4087-80E1-4EFC4F60B13F}" srcOrd="1" destOrd="0" presId="urn:microsoft.com/office/officeart/2008/layout/LinedList"/>
    <dgm:cxn modelId="{A3AC772B-696E-426A-BE83-1F6FB2054CA2}" type="presParOf" srcId="{0985F740-AA07-4087-80E1-4EFC4F60B13F}" destId="{A487F06C-88D0-4CF6-9A35-4E4BBFA97ABA}" srcOrd="0" destOrd="0" presId="urn:microsoft.com/office/officeart/2008/layout/LinedList"/>
    <dgm:cxn modelId="{EC23B620-8948-46BD-847E-547E6F4F32BE}" type="presParOf" srcId="{0985F740-AA07-4087-80E1-4EFC4F60B13F}" destId="{9C9F99AD-DFE0-491F-8F82-3CD8B8166EB4}" srcOrd="1" destOrd="0" presId="urn:microsoft.com/office/officeart/2008/layout/LinedList"/>
    <dgm:cxn modelId="{7C7B92CD-E901-4F5B-931E-D28FE4B986C8}" type="presParOf" srcId="{F3D99EB6-91C2-4E0A-A9E1-FCB07D635292}" destId="{E9AE020A-CB0A-453A-B8FA-53DA94F6B909}" srcOrd="2" destOrd="0" presId="urn:microsoft.com/office/officeart/2008/layout/LinedList"/>
    <dgm:cxn modelId="{634D82F7-EFF6-490E-BE91-CC3C3E97E6F9}" type="presParOf" srcId="{F3D99EB6-91C2-4E0A-A9E1-FCB07D635292}" destId="{2D2701F3-95D1-43F7-BDDD-90FC91DB7F0E}" srcOrd="3" destOrd="0" presId="urn:microsoft.com/office/officeart/2008/layout/LinedList"/>
    <dgm:cxn modelId="{EA7C3F68-6D50-4CBC-A40C-3D8C46568FCC}" type="presParOf" srcId="{2D2701F3-95D1-43F7-BDDD-90FC91DB7F0E}" destId="{FD3D7080-D133-40D5-B91A-986E708ACDCD}" srcOrd="0" destOrd="0" presId="urn:microsoft.com/office/officeart/2008/layout/LinedList"/>
    <dgm:cxn modelId="{7E5696EF-91D3-44F6-BEBC-FE883111F299}" type="presParOf" srcId="{2D2701F3-95D1-43F7-BDDD-90FC91DB7F0E}" destId="{E265446E-747C-437E-96B5-528D994F45B4}" srcOrd="1" destOrd="0" presId="urn:microsoft.com/office/officeart/2008/layout/LinedList"/>
    <dgm:cxn modelId="{8A2AF141-492D-4CD0-AF17-F82B7B540DA3}" type="presParOf" srcId="{F3D99EB6-91C2-4E0A-A9E1-FCB07D635292}" destId="{46EBEC5C-4DD1-4DD0-8DBA-E46C36F0A5BB}" srcOrd="4" destOrd="0" presId="urn:microsoft.com/office/officeart/2008/layout/LinedList"/>
    <dgm:cxn modelId="{5A529C71-B9BA-43BD-912B-B62B59890823}" type="presParOf" srcId="{F3D99EB6-91C2-4E0A-A9E1-FCB07D635292}" destId="{529BE1F4-C44C-4E40-841E-1F0A8245ECF3}" srcOrd="5" destOrd="0" presId="urn:microsoft.com/office/officeart/2008/layout/LinedList"/>
    <dgm:cxn modelId="{0CAA4017-DEE8-4F2A-B7D8-AB6D3F29DFA3}" type="presParOf" srcId="{529BE1F4-C44C-4E40-841E-1F0A8245ECF3}" destId="{895275C3-9B66-4CA3-BD45-D0374883D731}" srcOrd="0" destOrd="0" presId="urn:microsoft.com/office/officeart/2008/layout/LinedList"/>
    <dgm:cxn modelId="{4A6D03A3-D5E7-4C67-AEA3-D095A25CDB14}" type="presParOf" srcId="{529BE1F4-C44C-4E40-841E-1F0A8245ECF3}" destId="{2DC55A69-2ABC-4E59-A3F6-533CD5C768CC}" srcOrd="1" destOrd="0" presId="urn:microsoft.com/office/officeart/2008/layout/LinedList"/>
    <dgm:cxn modelId="{7CF3ACE4-30CA-46E5-B5E6-8E19FA9246C0}" type="presParOf" srcId="{F3D99EB6-91C2-4E0A-A9E1-FCB07D635292}" destId="{7ABC3C10-580F-4518-BAA4-0FBE19DE1F8F}" srcOrd="6" destOrd="0" presId="urn:microsoft.com/office/officeart/2008/layout/LinedList"/>
    <dgm:cxn modelId="{7AAD3B9D-632F-4F7B-80A2-A758D70766BE}" type="presParOf" srcId="{F3D99EB6-91C2-4E0A-A9E1-FCB07D635292}" destId="{12D2D834-5DA9-44BB-BDAA-86DFCFD666BB}" srcOrd="7" destOrd="0" presId="urn:microsoft.com/office/officeart/2008/layout/LinedList"/>
    <dgm:cxn modelId="{5203D0FE-6E1E-4F1A-BDC6-B2849D9B32F0}" type="presParOf" srcId="{12D2D834-5DA9-44BB-BDAA-86DFCFD666BB}" destId="{8D669960-83A7-4814-984A-CE69CEE334EB}" srcOrd="0" destOrd="0" presId="urn:microsoft.com/office/officeart/2008/layout/LinedList"/>
    <dgm:cxn modelId="{5185F09D-5BD0-4E1D-B81E-413FDD339D48}" type="presParOf" srcId="{12D2D834-5DA9-44BB-BDAA-86DFCFD666BB}" destId="{69CB6590-CFAF-4E50-B689-8A5C58E9BCD3}" srcOrd="1" destOrd="0" presId="urn:microsoft.com/office/officeart/2008/layout/LinedList"/>
    <dgm:cxn modelId="{79E4172D-57E6-4122-BC77-E007ABEFA918}" type="presParOf" srcId="{F3D99EB6-91C2-4E0A-A9E1-FCB07D635292}" destId="{B126014D-442B-4AD4-85EE-BA40C49C28F0}" srcOrd="8" destOrd="0" presId="urn:microsoft.com/office/officeart/2008/layout/LinedList"/>
    <dgm:cxn modelId="{96CAFA3F-6276-45BC-BEFB-915A0DD04358}" type="presParOf" srcId="{F3D99EB6-91C2-4E0A-A9E1-FCB07D635292}" destId="{9C2D63DB-F8DD-4024-BD9F-F028BBDA9193}" srcOrd="9" destOrd="0" presId="urn:microsoft.com/office/officeart/2008/layout/LinedList"/>
    <dgm:cxn modelId="{1549EE98-6223-4F60-A762-CE7DFE495DD3}" type="presParOf" srcId="{9C2D63DB-F8DD-4024-BD9F-F028BBDA9193}" destId="{62BE3482-7042-4E86-8146-D926D550D68E}" srcOrd="0" destOrd="0" presId="urn:microsoft.com/office/officeart/2008/layout/LinedList"/>
    <dgm:cxn modelId="{7C8FEAA2-E6B3-42D7-9519-8B74FF138C00}" type="presParOf" srcId="{9C2D63DB-F8DD-4024-BD9F-F028BBDA9193}" destId="{63D11DF7-F87B-4847-B28E-B8A0A7E8633E}" srcOrd="1" destOrd="0" presId="urn:microsoft.com/office/officeart/2008/layout/LinedList"/>
    <dgm:cxn modelId="{338E24DA-7D77-4835-A542-84C66CFEE689}" type="presParOf" srcId="{F3D99EB6-91C2-4E0A-A9E1-FCB07D635292}" destId="{0FAE0CBC-A27C-4E18-A6AC-F30E1256FC79}" srcOrd="10" destOrd="0" presId="urn:microsoft.com/office/officeart/2008/layout/LinedList"/>
    <dgm:cxn modelId="{BD83D7AF-81E8-42DE-9619-21F62F939FAF}" type="presParOf" srcId="{F3D99EB6-91C2-4E0A-A9E1-FCB07D635292}" destId="{C20822E9-C481-40EE-8D12-8CDCA537A7C8}" srcOrd="11" destOrd="0" presId="urn:microsoft.com/office/officeart/2008/layout/LinedList"/>
    <dgm:cxn modelId="{9B9C227E-036A-4BEA-8ACA-52384B6567E3}" type="presParOf" srcId="{C20822E9-C481-40EE-8D12-8CDCA537A7C8}" destId="{972E90C7-4414-4B80-9E32-0316734CA1BD}" srcOrd="0" destOrd="0" presId="urn:microsoft.com/office/officeart/2008/layout/LinedList"/>
    <dgm:cxn modelId="{2F5E88C6-6BA7-4644-94E3-E3A0E1616E36}" type="presParOf" srcId="{C20822E9-C481-40EE-8D12-8CDCA537A7C8}" destId="{D43F37F2-4866-4CD7-8752-FB1BA31D7AEB}" srcOrd="1" destOrd="0" presId="urn:microsoft.com/office/officeart/2008/layout/LinedList"/>
    <dgm:cxn modelId="{A84ABD3C-2936-4106-8AAD-4F3A0839CF05}" type="presParOf" srcId="{F3D99EB6-91C2-4E0A-A9E1-FCB07D635292}" destId="{85197661-AF6A-4BB7-B217-4731974F184E}" srcOrd="12" destOrd="0" presId="urn:microsoft.com/office/officeart/2008/layout/LinedList"/>
    <dgm:cxn modelId="{E20672AA-20D9-406F-A0C5-D140353E7F4E}" type="presParOf" srcId="{F3D99EB6-91C2-4E0A-A9E1-FCB07D635292}" destId="{8B1677FD-9CE4-4167-8E27-F7CAF5D39E52}" srcOrd="13" destOrd="0" presId="urn:microsoft.com/office/officeart/2008/layout/LinedList"/>
    <dgm:cxn modelId="{18AF9804-C380-4E1B-B0E7-4C1F05AF0F17}" type="presParOf" srcId="{8B1677FD-9CE4-4167-8E27-F7CAF5D39E52}" destId="{10D6436B-2CDA-4338-8162-5A27DD11414C}" srcOrd="0" destOrd="0" presId="urn:microsoft.com/office/officeart/2008/layout/LinedList"/>
    <dgm:cxn modelId="{27E5D1E8-D3FB-4E3E-A605-08176D2A6CC3}" type="presParOf" srcId="{8B1677FD-9CE4-4167-8E27-F7CAF5D39E52}" destId="{72965332-1F50-4050-9CA4-B4E93764CA18}" srcOrd="1" destOrd="0" presId="urn:microsoft.com/office/officeart/2008/layout/LinedList"/>
    <dgm:cxn modelId="{E528E904-BA40-481C-9871-76AAF4B2EF10}" type="presParOf" srcId="{F3D99EB6-91C2-4E0A-A9E1-FCB07D635292}" destId="{FAB84590-CF21-4204-A50E-BDBC211249CC}" srcOrd="14" destOrd="0" presId="urn:microsoft.com/office/officeart/2008/layout/LinedList"/>
    <dgm:cxn modelId="{65107F3E-DF6E-47D4-B67F-406B58AAFEA5}" type="presParOf" srcId="{F3D99EB6-91C2-4E0A-A9E1-FCB07D635292}" destId="{2AAFBE51-39DD-413A-8FE3-E25640CA9CF1}" srcOrd="15" destOrd="0" presId="urn:microsoft.com/office/officeart/2008/layout/LinedList"/>
    <dgm:cxn modelId="{80FD16A4-7B94-4C97-8D57-4E068F0E5CC8}" type="presParOf" srcId="{2AAFBE51-39DD-413A-8FE3-E25640CA9CF1}" destId="{D713E0D5-99B1-427B-9F60-BB5BD6A93C1A}" srcOrd="0" destOrd="0" presId="urn:microsoft.com/office/officeart/2008/layout/LinedList"/>
    <dgm:cxn modelId="{9FE6ECDE-5641-41B5-A28A-008F0A153F03}" type="presParOf" srcId="{2AAFBE51-39DD-413A-8FE3-E25640CA9CF1}" destId="{8BBD8E8A-E378-47DC-8AF8-3C5663C51C90}" srcOrd="1" destOrd="0" presId="urn:microsoft.com/office/officeart/2008/layout/LinedList"/>
    <dgm:cxn modelId="{1B0AF47E-3602-46E7-B25E-7C00EA37E5DC}" type="presParOf" srcId="{F3D99EB6-91C2-4E0A-A9E1-FCB07D635292}" destId="{A90B8083-F244-45B0-AC35-35CDF9CDC3F4}" srcOrd="16" destOrd="0" presId="urn:microsoft.com/office/officeart/2008/layout/LinedList"/>
    <dgm:cxn modelId="{9C14AECF-4D40-468E-ADAC-016273724DA6}" type="presParOf" srcId="{F3D99EB6-91C2-4E0A-A9E1-FCB07D635292}" destId="{679E01B9-B5C9-40AB-99D6-0AACF5BEF641}" srcOrd="17" destOrd="0" presId="urn:microsoft.com/office/officeart/2008/layout/LinedList"/>
    <dgm:cxn modelId="{1F875EA5-AF60-424C-892F-C9DAFF34FBDF}" type="presParOf" srcId="{679E01B9-B5C9-40AB-99D6-0AACF5BEF641}" destId="{15A832A5-BD2F-4C33-AC30-DC9B6AA85106}" srcOrd="0" destOrd="0" presId="urn:microsoft.com/office/officeart/2008/layout/LinedList"/>
    <dgm:cxn modelId="{8528AEFD-D079-45D3-82F5-5EA60BA90EB2}" type="presParOf" srcId="{679E01B9-B5C9-40AB-99D6-0AACF5BEF641}" destId="{2B52DF16-8806-45BE-A4DE-C465703145EE}" srcOrd="1" destOrd="0" presId="urn:microsoft.com/office/officeart/2008/layout/LinedList"/>
    <dgm:cxn modelId="{83AE4E63-A4FE-4FFC-873B-C2750E662C44}" type="presParOf" srcId="{F3D99EB6-91C2-4E0A-A9E1-FCB07D635292}" destId="{243DFABC-A96A-4316-86FB-6C9385275A2D}" srcOrd="18" destOrd="0" presId="urn:microsoft.com/office/officeart/2008/layout/LinedList"/>
    <dgm:cxn modelId="{C74BBE9B-3C76-4A24-9CC5-CD911C594F3D}" type="presParOf" srcId="{F3D99EB6-91C2-4E0A-A9E1-FCB07D635292}" destId="{4875F402-ACEE-4A49-B825-9907528A90CF}" srcOrd="19" destOrd="0" presId="urn:microsoft.com/office/officeart/2008/layout/LinedList"/>
    <dgm:cxn modelId="{1C68FED0-A2A3-44FF-9FBA-531ABEDCB5EA}" type="presParOf" srcId="{4875F402-ACEE-4A49-B825-9907528A90CF}" destId="{8B343E99-4495-421D-AED0-C5E69AE0E15C}" srcOrd="0" destOrd="0" presId="urn:microsoft.com/office/officeart/2008/layout/LinedList"/>
    <dgm:cxn modelId="{DD357D42-FB32-4790-959C-6A6FE943D283}" type="presParOf" srcId="{4875F402-ACEE-4A49-B825-9907528A90CF}" destId="{6883B49F-29EB-42F2-A0D8-AA77A681ABAD}" srcOrd="1" destOrd="0" presId="urn:microsoft.com/office/officeart/2008/layout/LinedList"/>
    <dgm:cxn modelId="{C706BB0B-9968-4A3B-ADA9-C7129A8E8FCE}" type="presParOf" srcId="{F3D99EB6-91C2-4E0A-A9E1-FCB07D635292}" destId="{CD4C12EC-7BD5-4EEE-AC5C-1F634285467E}" srcOrd="20" destOrd="0" presId="urn:microsoft.com/office/officeart/2008/layout/LinedList"/>
    <dgm:cxn modelId="{9ECE5408-6E54-4962-AF1F-F7D3CE6492B5}" type="presParOf" srcId="{F3D99EB6-91C2-4E0A-A9E1-FCB07D635292}" destId="{89BCDD82-AC45-4804-8B24-6A2D1EB8A84F}" srcOrd="21" destOrd="0" presId="urn:microsoft.com/office/officeart/2008/layout/LinedList"/>
    <dgm:cxn modelId="{AC4F4DBC-E1C0-40F7-A19B-C88DF9215A4E}" type="presParOf" srcId="{89BCDD82-AC45-4804-8B24-6A2D1EB8A84F}" destId="{19AE5172-66B1-4EF4-B46C-62076EA707D1}" srcOrd="0" destOrd="0" presId="urn:microsoft.com/office/officeart/2008/layout/LinedList"/>
    <dgm:cxn modelId="{6EB533C5-B9B9-492D-A194-C5579AE353C9}" type="presParOf" srcId="{89BCDD82-AC45-4804-8B24-6A2D1EB8A84F}" destId="{99573EA7-C141-49DC-912A-DE44FDC2A6E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B04C55-6190-4DD0-B064-2A0D695A3155}">
      <dsp:nvSpPr>
        <dsp:cNvPr id="0" name=""/>
        <dsp:cNvSpPr/>
      </dsp:nvSpPr>
      <dsp:spPr>
        <a:xfrm>
          <a:off x="0" y="2635"/>
          <a:ext cx="576256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87F06C-88D0-4CF6-9A35-4E4BBFA97ABA}">
      <dsp:nvSpPr>
        <dsp:cNvPr id="0" name=""/>
        <dsp:cNvSpPr/>
      </dsp:nvSpPr>
      <dsp:spPr>
        <a:xfrm>
          <a:off x="0" y="2635"/>
          <a:ext cx="5762564" cy="490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nl-NL" sz="2500" kern="1200" dirty="0">
              <a:latin typeface="Arial" panose="020B0604020202020204" pitchFamily="34" charset="0"/>
              <a:cs typeface="Arial" panose="020B0604020202020204" pitchFamily="34" charset="0"/>
            </a:rPr>
            <a:t>1</a:t>
          </a:r>
          <a:r>
            <a:rPr lang="nl-NL" sz="2000" kern="1200" baseline="0" dirty="0">
              <a:latin typeface="Arial" panose="020B0604020202020204" pitchFamily="34" charset="0"/>
              <a:cs typeface="Arial" panose="020B0604020202020204" pitchFamily="34" charset="0"/>
            </a:rPr>
            <a:t>. Welkom</a:t>
          </a:r>
          <a:endParaRPr lang="en-US" sz="2000" kern="1200" baseline="0" dirty="0">
            <a:latin typeface="Arial" panose="020B0604020202020204" pitchFamily="34" charset="0"/>
            <a:cs typeface="Arial" panose="020B0604020202020204" pitchFamily="34" charset="0"/>
          </a:endParaRPr>
        </a:p>
      </dsp:txBody>
      <dsp:txXfrm>
        <a:off x="0" y="2635"/>
        <a:ext cx="5762564" cy="490113"/>
      </dsp:txXfrm>
    </dsp:sp>
    <dsp:sp modelId="{E9AE020A-CB0A-453A-B8FA-53DA94F6B909}">
      <dsp:nvSpPr>
        <dsp:cNvPr id="0" name=""/>
        <dsp:cNvSpPr/>
      </dsp:nvSpPr>
      <dsp:spPr>
        <a:xfrm>
          <a:off x="0" y="492748"/>
          <a:ext cx="576256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3D7080-D133-40D5-B91A-986E708ACDCD}">
      <dsp:nvSpPr>
        <dsp:cNvPr id="0" name=""/>
        <dsp:cNvSpPr/>
      </dsp:nvSpPr>
      <dsp:spPr>
        <a:xfrm>
          <a:off x="0" y="492748"/>
          <a:ext cx="5762564" cy="490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nl-NL" sz="2000" kern="1200" baseline="0" noProof="0" dirty="0">
              <a:latin typeface="Arial" panose="020B0604020202020204" pitchFamily="34" charset="0"/>
              <a:cs typeface="Arial" panose="020B0604020202020204" pitchFamily="34" charset="0"/>
            </a:rPr>
            <a:t>2. Nieuwe spelregels</a:t>
          </a:r>
        </a:p>
      </dsp:txBody>
      <dsp:txXfrm>
        <a:off x="0" y="492748"/>
        <a:ext cx="5762564" cy="490113"/>
      </dsp:txXfrm>
    </dsp:sp>
    <dsp:sp modelId="{46EBEC5C-4DD1-4DD0-8DBA-E46C36F0A5BB}">
      <dsp:nvSpPr>
        <dsp:cNvPr id="0" name=""/>
        <dsp:cNvSpPr/>
      </dsp:nvSpPr>
      <dsp:spPr>
        <a:xfrm>
          <a:off x="0" y="982862"/>
          <a:ext cx="576256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5275C3-9B66-4CA3-BD45-D0374883D731}">
      <dsp:nvSpPr>
        <dsp:cNvPr id="0" name=""/>
        <dsp:cNvSpPr/>
      </dsp:nvSpPr>
      <dsp:spPr>
        <a:xfrm>
          <a:off x="0" y="982862"/>
          <a:ext cx="5762564" cy="490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nl-NL" sz="2000" kern="1200" baseline="0" dirty="0">
              <a:latin typeface="Arial" panose="020B0604020202020204" pitchFamily="34" charset="0"/>
              <a:cs typeface="Arial" panose="020B0604020202020204" pitchFamily="34" charset="0"/>
            </a:rPr>
            <a:t>3. Taken van een coach</a:t>
          </a:r>
          <a:endParaRPr lang="en-US" sz="2000" kern="1200" baseline="0" dirty="0">
            <a:latin typeface="Arial" panose="020B0604020202020204" pitchFamily="34" charset="0"/>
            <a:cs typeface="Arial" panose="020B0604020202020204" pitchFamily="34" charset="0"/>
          </a:endParaRPr>
        </a:p>
      </dsp:txBody>
      <dsp:txXfrm>
        <a:off x="0" y="982862"/>
        <a:ext cx="5762564" cy="490113"/>
      </dsp:txXfrm>
    </dsp:sp>
    <dsp:sp modelId="{7ABC3C10-580F-4518-BAA4-0FBE19DE1F8F}">
      <dsp:nvSpPr>
        <dsp:cNvPr id="0" name=""/>
        <dsp:cNvSpPr/>
      </dsp:nvSpPr>
      <dsp:spPr>
        <a:xfrm>
          <a:off x="0" y="1472975"/>
          <a:ext cx="576256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669960-83A7-4814-984A-CE69CEE334EB}">
      <dsp:nvSpPr>
        <dsp:cNvPr id="0" name=""/>
        <dsp:cNvSpPr/>
      </dsp:nvSpPr>
      <dsp:spPr>
        <a:xfrm>
          <a:off x="0" y="1472975"/>
          <a:ext cx="5762564" cy="490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baseline="0" dirty="0">
              <a:latin typeface="Arial" panose="020B0604020202020204" pitchFamily="34" charset="0"/>
              <a:cs typeface="Arial" panose="020B0604020202020204" pitchFamily="34" charset="0"/>
            </a:rPr>
            <a:t>4. </a:t>
          </a:r>
          <a:r>
            <a:rPr lang="nl-NL" sz="2000" kern="1200" baseline="0" noProof="0" dirty="0">
              <a:latin typeface="Arial" panose="020B0604020202020204" pitchFamily="34" charset="0"/>
              <a:cs typeface="Arial" panose="020B0604020202020204" pitchFamily="34" charset="0"/>
            </a:rPr>
            <a:t>Gebruik Hockeyapp</a:t>
          </a:r>
        </a:p>
      </dsp:txBody>
      <dsp:txXfrm>
        <a:off x="0" y="1472975"/>
        <a:ext cx="5762564" cy="490113"/>
      </dsp:txXfrm>
    </dsp:sp>
    <dsp:sp modelId="{B126014D-442B-4AD4-85EE-BA40C49C28F0}">
      <dsp:nvSpPr>
        <dsp:cNvPr id="0" name=""/>
        <dsp:cNvSpPr/>
      </dsp:nvSpPr>
      <dsp:spPr>
        <a:xfrm>
          <a:off x="0" y="1963089"/>
          <a:ext cx="576256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BE3482-7042-4E86-8146-D926D550D68E}">
      <dsp:nvSpPr>
        <dsp:cNvPr id="0" name=""/>
        <dsp:cNvSpPr/>
      </dsp:nvSpPr>
      <dsp:spPr>
        <a:xfrm>
          <a:off x="0" y="1963089"/>
          <a:ext cx="5762564" cy="490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baseline="0" dirty="0">
              <a:latin typeface="Arial" panose="020B0604020202020204" pitchFamily="34" charset="0"/>
              <a:cs typeface="Arial" panose="020B0604020202020204" pitchFamily="34" charset="0"/>
            </a:rPr>
            <a:t>5. </a:t>
          </a:r>
          <a:r>
            <a:rPr lang="nl-NL" sz="2000" kern="1200" baseline="0" noProof="0" dirty="0">
              <a:latin typeface="Arial" panose="020B0604020202020204" pitchFamily="34" charset="0"/>
              <a:cs typeface="Arial" panose="020B0604020202020204" pitchFamily="34" charset="0"/>
            </a:rPr>
            <a:t>Materiaal</a:t>
          </a:r>
        </a:p>
      </dsp:txBody>
      <dsp:txXfrm>
        <a:off x="0" y="1963089"/>
        <a:ext cx="5762564" cy="490113"/>
      </dsp:txXfrm>
    </dsp:sp>
    <dsp:sp modelId="{0FAE0CBC-A27C-4E18-A6AC-F30E1256FC79}">
      <dsp:nvSpPr>
        <dsp:cNvPr id="0" name=""/>
        <dsp:cNvSpPr/>
      </dsp:nvSpPr>
      <dsp:spPr>
        <a:xfrm>
          <a:off x="0" y="2453202"/>
          <a:ext cx="576256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2E90C7-4414-4B80-9E32-0316734CA1BD}">
      <dsp:nvSpPr>
        <dsp:cNvPr id="0" name=""/>
        <dsp:cNvSpPr/>
      </dsp:nvSpPr>
      <dsp:spPr>
        <a:xfrm>
          <a:off x="0" y="2453202"/>
          <a:ext cx="5762564" cy="490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baseline="0" dirty="0">
              <a:latin typeface="Arial" panose="020B0604020202020204" pitchFamily="34" charset="0"/>
              <a:cs typeface="Arial" panose="020B0604020202020204" pitchFamily="34" charset="0"/>
            </a:rPr>
            <a:t>6. </a:t>
          </a:r>
          <a:r>
            <a:rPr lang="nl-NL" sz="2000" kern="1200" baseline="0" noProof="0" dirty="0">
              <a:latin typeface="Arial" panose="020B0604020202020204" pitchFamily="34" charset="0"/>
              <a:cs typeface="Arial" panose="020B0604020202020204" pitchFamily="34" charset="0"/>
            </a:rPr>
            <a:t>Team niet compleet</a:t>
          </a:r>
        </a:p>
      </dsp:txBody>
      <dsp:txXfrm>
        <a:off x="0" y="2453202"/>
        <a:ext cx="5762564" cy="490113"/>
      </dsp:txXfrm>
    </dsp:sp>
    <dsp:sp modelId="{85197661-AF6A-4BB7-B217-4731974F184E}">
      <dsp:nvSpPr>
        <dsp:cNvPr id="0" name=""/>
        <dsp:cNvSpPr/>
      </dsp:nvSpPr>
      <dsp:spPr>
        <a:xfrm>
          <a:off x="0" y="2943316"/>
          <a:ext cx="576256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D6436B-2CDA-4338-8162-5A27DD11414C}">
      <dsp:nvSpPr>
        <dsp:cNvPr id="0" name=""/>
        <dsp:cNvSpPr/>
      </dsp:nvSpPr>
      <dsp:spPr>
        <a:xfrm>
          <a:off x="0" y="2943316"/>
          <a:ext cx="5762564" cy="490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baseline="0" dirty="0">
              <a:latin typeface="Arial" panose="020B0604020202020204" pitchFamily="34" charset="0"/>
              <a:cs typeface="Arial" panose="020B0604020202020204" pitchFamily="34" charset="0"/>
            </a:rPr>
            <a:t>7. </a:t>
          </a:r>
          <a:r>
            <a:rPr lang="nl-NL" sz="2000" kern="1200" baseline="0" noProof="0" dirty="0">
              <a:latin typeface="Arial" panose="020B0604020202020204" pitchFamily="34" charset="0"/>
              <a:cs typeface="Arial" panose="020B0604020202020204" pitchFamily="34" charset="0"/>
            </a:rPr>
            <a:t>Wedstrijd</a:t>
          </a:r>
        </a:p>
      </dsp:txBody>
      <dsp:txXfrm>
        <a:off x="0" y="2943316"/>
        <a:ext cx="5762564" cy="490113"/>
      </dsp:txXfrm>
    </dsp:sp>
    <dsp:sp modelId="{FAB84590-CF21-4204-A50E-BDBC211249CC}">
      <dsp:nvSpPr>
        <dsp:cNvPr id="0" name=""/>
        <dsp:cNvSpPr/>
      </dsp:nvSpPr>
      <dsp:spPr>
        <a:xfrm>
          <a:off x="0" y="3433429"/>
          <a:ext cx="576256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13E0D5-99B1-427B-9F60-BB5BD6A93C1A}">
      <dsp:nvSpPr>
        <dsp:cNvPr id="0" name=""/>
        <dsp:cNvSpPr/>
      </dsp:nvSpPr>
      <dsp:spPr>
        <a:xfrm>
          <a:off x="0" y="3433429"/>
          <a:ext cx="5762564" cy="490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baseline="0" dirty="0">
              <a:latin typeface="Arial" panose="020B0604020202020204" pitchFamily="34" charset="0"/>
              <a:cs typeface="Arial" panose="020B0604020202020204" pitchFamily="34" charset="0"/>
            </a:rPr>
            <a:t>8. </a:t>
          </a:r>
          <a:r>
            <a:rPr lang="nl-NL" sz="2000" kern="1200" baseline="0" noProof="0" dirty="0">
              <a:latin typeface="Arial" panose="020B0604020202020204" pitchFamily="34" charset="0"/>
              <a:cs typeface="Arial" panose="020B0604020202020204" pitchFamily="34" charset="0"/>
            </a:rPr>
            <a:t>Positie coach tijdens wedstrijd</a:t>
          </a:r>
        </a:p>
      </dsp:txBody>
      <dsp:txXfrm>
        <a:off x="0" y="3433429"/>
        <a:ext cx="5762564" cy="490113"/>
      </dsp:txXfrm>
    </dsp:sp>
    <dsp:sp modelId="{A90B8083-F244-45B0-AC35-35CDF9CDC3F4}">
      <dsp:nvSpPr>
        <dsp:cNvPr id="0" name=""/>
        <dsp:cNvSpPr/>
      </dsp:nvSpPr>
      <dsp:spPr>
        <a:xfrm>
          <a:off x="0" y="3923543"/>
          <a:ext cx="576256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A832A5-BD2F-4C33-AC30-DC9B6AA85106}">
      <dsp:nvSpPr>
        <dsp:cNvPr id="0" name=""/>
        <dsp:cNvSpPr/>
      </dsp:nvSpPr>
      <dsp:spPr>
        <a:xfrm>
          <a:off x="0" y="3923543"/>
          <a:ext cx="5762564" cy="490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9. </a:t>
          </a:r>
          <a:r>
            <a:rPr lang="nl-NL" sz="2000" kern="1200" noProof="0" dirty="0">
              <a:latin typeface="Arial" panose="020B0604020202020204" pitchFamily="34" charset="0"/>
              <a:cs typeface="Arial" panose="020B0604020202020204" pitchFamily="34" charset="0"/>
            </a:rPr>
            <a:t>Maatregelen gedrag coach</a:t>
          </a:r>
        </a:p>
      </dsp:txBody>
      <dsp:txXfrm>
        <a:off x="0" y="3923543"/>
        <a:ext cx="5762564" cy="490113"/>
      </dsp:txXfrm>
    </dsp:sp>
    <dsp:sp modelId="{243DFABC-A96A-4316-86FB-6C9385275A2D}">
      <dsp:nvSpPr>
        <dsp:cNvPr id="0" name=""/>
        <dsp:cNvSpPr/>
      </dsp:nvSpPr>
      <dsp:spPr>
        <a:xfrm>
          <a:off x="0" y="4413656"/>
          <a:ext cx="576256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343E99-4495-421D-AED0-C5E69AE0E15C}">
      <dsp:nvSpPr>
        <dsp:cNvPr id="0" name=""/>
        <dsp:cNvSpPr/>
      </dsp:nvSpPr>
      <dsp:spPr>
        <a:xfrm>
          <a:off x="0" y="4413656"/>
          <a:ext cx="5762564" cy="490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nl-NL" sz="2000" kern="1200" noProof="0" dirty="0">
              <a:latin typeface="Arial" panose="020B0604020202020204" pitchFamily="34" charset="0"/>
              <a:cs typeface="Arial" panose="020B0604020202020204" pitchFamily="34" charset="0"/>
            </a:rPr>
            <a:t>10. Fluiten combiteams</a:t>
          </a:r>
        </a:p>
      </dsp:txBody>
      <dsp:txXfrm>
        <a:off x="0" y="4413656"/>
        <a:ext cx="5762564" cy="490113"/>
      </dsp:txXfrm>
    </dsp:sp>
    <dsp:sp modelId="{CD4C12EC-7BD5-4EEE-AC5C-1F634285467E}">
      <dsp:nvSpPr>
        <dsp:cNvPr id="0" name=""/>
        <dsp:cNvSpPr/>
      </dsp:nvSpPr>
      <dsp:spPr>
        <a:xfrm>
          <a:off x="0" y="4903770"/>
          <a:ext cx="576256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AE5172-66B1-4EF4-B46C-62076EA707D1}">
      <dsp:nvSpPr>
        <dsp:cNvPr id="0" name=""/>
        <dsp:cNvSpPr/>
      </dsp:nvSpPr>
      <dsp:spPr>
        <a:xfrm>
          <a:off x="0" y="4903770"/>
          <a:ext cx="5762564" cy="490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nl-NL" sz="2000" kern="1200" noProof="0" dirty="0">
              <a:latin typeface="Arial" panose="020B0604020202020204" pitchFamily="34" charset="0"/>
              <a:cs typeface="Arial" panose="020B0604020202020204" pitchFamily="34" charset="0"/>
            </a:rPr>
            <a:t>11. Vragen</a:t>
          </a:r>
        </a:p>
      </dsp:txBody>
      <dsp:txXfrm>
        <a:off x="0" y="4903770"/>
        <a:ext cx="5762564" cy="49011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1E8A1-6DA8-4496-BCE8-03ED561CC4E5}"/>
              </a:ext>
            </a:extLst>
          </p:cNvPr>
          <p:cNvSpPr>
            <a:spLocks noGrp="1"/>
          </p:cNvSpPr>
          <p:nvPr>
            <p:ph type="ctrTitle"/>
          </p:nvPr>
        </p:nvSpPr>
        <p:spPr>
          <a:xfrm>
            <a:off x="838200" y="365760"/>
            <a:ext cx="10515600" cy="2890202"/>
          </a:xfrm>
        </p:spPr>
        <p:txBody>
          <a:bodyPr anchor="b">
            <a:normAutofit/>
          </a:bodyPr>
          <a:lstStyle>
            <a:lvl1pPr algn="l">
              <a:defRPr sz="6600"/>
            </a:lvl1pPr>
          </a:lstStyle>
          <a:p>
            <a:r>
              <a:rPr lang="en-US" dirty="0"/>
              <a:t>Click to edit Master title style</a:t>
            </a:r>
          </a:p>
        </p:txBody>
      </p:sp>
      <p:sp>
        <p:nvSpPr>
          <p:cNvPr id="3" name="Subtitle 2">
            <a:extLst>
              <a:ext uri="{FF2B5EF4-FFF2-40B4-BE49-F238E27FC236}">
                <a16:creationId xmlns:a16="http://schemas.microsoft.com/office/drawing/2014/main" id="{3EB24CCC-3D44-4BB5-AA35-A21607EF69A4}"/>
              </a:ext>
            </a:extLst>
          </p:cNvPr>
          <p:cNvSpPr>
            <a:spLocks noGrp="1"/>
          </p:cNvSpPr>
          <p:nvPr>
            <p:ph type="subTitle" idx="1"/>
          </p:nvPr>
        </p:nvSpPr>
        <p:spPr>
          <a:xfrm>
            <a:off x="838200" y="3506150"/>
            <a:ext cx="10515600" cy="2483488"/>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301F80F6-1855-44E9-BA95-5E00A06E786D}"/>
              </a:ext>
            </a:extLst>
          </p:cNvPr>
          <p:cNvSpPr>
            <a:spLocks noGrp="1"/>
          </p:cNvSpPr>
          <p:nvPr>
            <p:ph type="dt" sz="half" idx="10"/>
          </p:nvPr>
        </p:nvSpPr>
        <p:spPr/>
        <p:txBody>
          <a:bodyPr/>
          <a:lstStyle/>
          <a:p>
            <a:fld id="{FD2766A6-3C10-4AB8-86A1-BB1F0CDA7EFE}" type="datetimeFigureOut">
              <a:rPr lang="en-US" smtClean="0"/>
              <a:t>9/6/2021</a:t>
            </a:fld>
            <a:endParaRPr lang="en-US"/>
          </a:p>
        </p:txBody>
      </p:sp>
      <p:sp>
        <p:nvSpPr>
          <p:cNvPr id="5" name="Footer Placeholder 4">
            <a:extLst>
              <a:ext uri="{FF2B5EF4-FFF2-40B4-BE49-F238E27FC236}">
                <a16:creationId xmlns:a16="http://schemas.microsoft.com/office/drawing/2014/main" id="{873D7FFD-570A-4968-B943-AF87BB679D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CCE6A8-0665-4714-B241-6AFBA8C6F807}"/>
              </a:ext>
            </a:extLst>
          </p:cNvPr>
          <p:cNvSpPr>
            <a:spLocks noGrp="1"/>
          </p:cNvSpPr>
          <p:nvPr>
            <p:ph type="sldNum" sz="quarter" idx="12"/>
          </p:nvPr>
        </p:nvSpPr>
        <p:spPr/>
        <p:txBody>
          <a:bodyPr/>
          <a:lstStyle/>
          <a:p>
            <a:fld id="{D3060201-1C40-4B39-813D-5CD9493BAEED}" type="slidenum">
              <a:rPr lang="en-US" smtClean="0"/>
              <a:t>‹nr.›</a:t>
            </a:fld>
            <a:endParaRPr lang="en-US"/>
          </a:p>
        </p:txBody>
      </p:sp>
    </p:spTree>
    <p:extLst>
      <p:ext uri="{BB962C8B-B14F-4D97-AF65-F5344CB8AC3E}">
        <p14:creationId xmlns:p14="http://schemas.microsoft.com/office/powerpoint/2010/main" val="1921604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926EC-DC54-4882-9D58-F201EA25C4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804E7C-4CBA-49AF-B24C-1A1FF51C21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D3C727-C0C7-4BBA-9CF5-6C1FAC76B10C}"/>
              </a:ext>
            </a:extLst>
          </p:cNvPr>
          <p:cNvSpPr>
            <a:spLocks noGrp="1"/>
          </p:cNvSpPr>
          <p:nvPr>
            <p:ph type="dt" sz="half" idx="10"/>
          </p:nvPr>
        </p:nvSpPr>
        <p:spPr/>
        <p:txBody>
          <a:bodyPr/>
          <a:lstStyle/>
          <a:p>
            <a:fld id="{FD2766A6-3C10-4AB8-86A1-BB1F0CDA7EFE}" type="datetimeFigureOut">
              <a:rPr lang="en-US" smtClean="0"/>
              <a:t>9/6/2021</a:t>
            </a:fld>
            <a:endParaRPr lang="en-US"/>
          </a:p>
        </p:txBody>
      </p:sp>
      <p:sp>
        <p:nvSpPr>
          <p:cNvPr id="5" name="Footer Placeholder 4">
            <a:extLst>
              <a:ext uri="{FF2B5EF4-FFF2-40B4-BE49-F238E27FC236}">
                <a16:creationId xmlns:a16="http://schemas.microsoft.com/office/drawing/2014/main" id="{34603986-C5B4-4956-AC6F-4F36186B83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45F941-E847-4C51-97D6-21066B26EB26}"/>
              </a:ext>
            </a:extLst>
          </p:cNvPr>
          <p:cNvSpPr>
            <a:spLocks noGrp="1"/>
          </p:cNvSpPr>
          <p:nvPr>
            <p:ph type="sldNum" sz="quarter" idx="12"/>
          </p:nvPr>
        </p:nvSpPr>
        <p:spPr/>
        <p:txBody>
          <a:bodyPr/>
          <a:lstStyle/>
          <a:p>
            <a:fld id="{D3060201-1C40-4B39-813D-5CD9493BAEED}" type="slidenum">
              <a:rPr lang="en-US" smtClean="0"/>
              <a:t>‹nr.›</a:t>
            </a:fld>
            <a:endParaRPr lang="en-US"/>
          </a:p>
        </p:txBody>
      </p:sp>
    </p:spTree>
    <p:extLst>
      <p:ext uri="{BB962C8B-B14F-4D97-AF65-F5344CB8AC3E}">
        <p14:creationId xmlns:p14="http://schemas.microsoft.com/office/powerpoint/2010/main" val="3202233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0338D2-D9EE-4B67-97C1-08ABD574530B}"/>
              </a:ext>
            </a:extLst>
          </p:cNvPr>
          <p:cNvSpPr>
            <a:spLocks noGrp="1"/>
          </p:cNvSpPr>
          <p:nvPr>
            <p:ph type="title" orient="vert"/>
          </p:nvPr>
        </p:nvSpPr>
        <p:spPr>
          <a:xfrm>
            <a:off x="7353848" y="365125"/>
            <a:ext cx="3999952"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274B1422-6C1E-4422-80E8-34B0092FBF05}"/>
              </a:ext>
            </a:extLst>
          </p:cNvPr>
          <p:cNvSpPr>
            <a:spLocks noGrp="1"/>
          </p:cNvSpPr>
          <p:nvPr>
            <p:ph type="body" orient="vert" idx="1"/>
          </p:nvPr>
        </p:nvSpPr>
        <p:spPr>
          <a:xfrm>
            <a:off x="838200" y="365125"/>
            <a:ext cx="626546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3C8B53C-3084-4BC0-A80E-DB41C04C6258}"/>
              </a:ext>
            </a:extLst>
          </p:cNvPr>
          <p:cNvSpPr>
            <a:spLocks noGrp="1"/>
          </p:cNvSpPr>
          <p:nvPr>
            <p:ph type="dt" sz="half" idx="10"/>
          </p:nvPr>
        </p:nvSpPr>
        <p:spPr/>
        <p:txBody>
          <a:bodyPr/>
          <a:lstStyle/>
          <a:p>
            <a:fld id="{FD2766A6-3C10-4AB8-86A1-BB1F0CDA7EFE}" type="datetimeFigureOut">
              <a:rPr lang="en-US" smtClean="0"/>
              <a:t>9/6/2021</a:t>
            </a:fld>
            <a:endParaRPr lang="en-US"/>
          </a:p>
        </p:txBody>
      </p:sp>
      <p:sp>
        <p:nvSpPr>
          <p:cNvPr id="5" name="Footer Placeholder 4">
            <a:extLst>
              <a:ext uri="{FF2B5EF4-FFF2-40B4-BE49-F238E27FC236}">
                <a16:creationId xmlns:a16="http://schemas.microsoft.com/office/drawing/2014/main" id="{8276BFDE-DC70-4A6E-90B8-337FC47254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C3578F-39AE-4F6F-9614-32EF672E616D}"/>
              </a:ext>
            </a:extLst>
          </p:cNvPr>
          <p:cNvSpPr>
            <a:spLocks noGrp="1"/>
          </p:cNvSpPr>
          <p:nvPr>
            <p:ph type="sldNum" sz="quarter" idx="12"/>
          </p:nvPr>
        </p:nvSpPr>
        <p:spPr/>
        <p:txBody>
          <a:bodyPr/>
          <a:lstStyle/>
          <a:p>
            <a:fld id="{D3060201-1C40-4B39-813D-5CD9493BAEED}" type="slidenum">
              <a:rPr lang="en-US" smtClean="0"/>
              <a:t>‹nr.›</a:t>
            </a:fld>
            <a:endParaRPr lang="en-US"/>
          </a:p>
        </p:txBody>
      </p:sp>
    </p:spTree>
    <p:extLst>
      <p:ext uri="{BB962C8B-B14F-4D97-AF65-F5344CB8AC3E}">
        <p14:creationId xmlns:p14="http://schemas.microsoft.com/office/powerpoint/2010/main" val="2338377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2A8A8-ECDA-4018-ABB4-CC22892BE8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90AE7C-51AF-4F0E-B5A3-8C7E1026C274}"/>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5F28C09-A717-49AB-B60E-433BC469258F}"/>
              </a:ext>
            </a:extLst>
          </p:cNvPr>
          <p:cNvSpPr>
            <a:spLocks noGrp="1"/>
          </p:cNvSpPr>
          <p:nvPr>
            <p:ph type="dt" sz="half" idx="10"/>
          </p:nvPr>
        </p:nvSpPr>
        <p:spPr/>
        <p:txBody>
          <a:bodyPr/>
          <a:lstStyle/>
          <a:p>
            <a:fld id="{FD2766A6-3C10-4AB8-86A1-BB1F0CDA7EFE}" type="datetimeFigureOut">
              <a:rPr lang="en-US" smtClean="0"/>
              <a:t>9/6/2021</a:t>
            </a:fld>
            <a:endParaRPr lang="en-US"/>
          </a:p>
        </p:txBody>
      </p:sp>
      <p:sp>
        <p:nvSpPr>
          <p:cNvPr id="5" name="Footer Placeholder 4">
            <a:extLst>
              <a:ext uri="{FF2B5EF4-FFF2-40B4-BE49-F238E27FC236}">
                <a16:creationId xmlns:a16="http://schemas.microsoft.com/office/drawing/2014/main" id="{1D11A47A-6E5A-4754-8B43-9CE556160B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ACA1EB-7AC7-4F86-90C0-AA980D887225}"/>
              </a:ext>
            </a:extLst>
          </p:cNvPr>
          <p:cNvSpPr>
            <a:spLocks noGrp="1"/>
          </p:cNvSpPr>
          <p:nvPr>
            <p:ph type="sldNum" sz="quarter" idx="12"/>
          </p:nvPr>
        </p:nvSpPr>
        <p:spPr/>
        <p:txBody>
          <a:bodyPr/>
          <a:lstStyle/>
          <a:p>
            <a:fld id="{D3060201-1C40-4B39-813D-5CD9493BAEED}" type="slidenum">
              <a:rPr lang="en-US" smtClean="0"/>
              <a:t>‹nr.›</a:t>
            </a:fld>
            <a:endParaRPr lang="en-US"/>
          </a:p>
        </p:txBody>
      </p:sp>
    </p:spTree>
    <p:extLst>
      <p:ext uri="{BB962C8B-B14F-4D97-AF65-F5344CB8AC3E}">
        <p14:creationId xmlns:p14="http://schemas.microsoft.com/office/powerpoint/2010/main" val="1190125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95957-C46F-4F17-BC8C-6507E676E916}"/>
              </a:ext>
            </a:extLst>
          </p:cNvPr>
          <p:cNvSpPr>
            <a:spLocks noGrp="1"/>
          </p:cNvSpPr>
          <p:nvPr>
            <p:ph type="title"/>
          </p:nvPr>
        </p:nvSpPr>
        <p:spPr>
          <a:xfrm>
            <a:off x="831850" y="365760"/>
            <a:ext cx="10515600" cy="3827868"/>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8D9661B-6633-4C8B-8B9C-E514DF851D3E}"/>
              </a:ext>
            </a:extLst>
          </p:cNvPr>
          <p:cNvSpPr>
            <a:spLocks noGrp="1"/>
          </p:cNvSpPr>
          <p:nvPr>
            <p:ph type="body" idx="1"/>
          </p:nvPr>
        </p:nvSpPr>
        <p:spPr>
          <a:xfrm>
            <a:off x="831850" y="4443817"/>
            <a:ext cx="10515600" cy="1645834"/>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B6274BF-C1CD-4709-B0A0-E9407DBEA73C}"/>
              </a:ext>
            </a:extLst>
          </p:cNvPr>
          <p:cNvSpPr>
            <a:spLocks noGrp="1"/>
          </p:cNvSpPr>
          <p:nvPr>
            <p:ph type="dt" sz="half" idx="10"/>
          </p:nvPr>
        </p:nvSpPr>
        <p:spPr/>
        <p:txBody>
          <a:bodyPr/>
          <a:lstStyle/>
          <a:p>
            <a:fld id="{FD2766A6-3C10-4AB8-86A1-BB1F0CDA7EFE}" type="datetimeFigureOut">
              <a:rPr lang="en-US" smtClean="0"/>
              <a:t>9/6/2021</a:t>
            </a:fld>
            <a:endParaRPr lang="en-US"/>
          </a:p>
        </p:txBody>
      </p:sp>
      <p:sp>
        <p:nvSpPr>
          <p:cNvPr id="5" name="Footer Placeholder 4">
            <a:extLst>
              <a:ext uri="{FF2B5EF4-FFF2-40B4-BE49-F238E27FC236}">
                <a16:creationId xmlns:a16="http://schemas.microsoft.com/office/drawing/2014/main" id="{CC9ADB94-0A5B-4B56-B0B1-1FF5580A47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CA668A-35AE-4CDF-AC4C-2BEEA9EE80F8}"/>
              </a:ext>
            </a:extLst>
          </p:cNvPr>
          <p:cNvSpPr>
            <a:spLocks noGrp="1"/>
          </p:cNvSpPr>
          <p:nvPr>
            <p:ph type="sldNum" sz="quarter" idx="12"/>
          </p:nvPr>
        </p:nvSpPr>
        <p:spPr/>
        <p:txBody>
          <a:bodyPr/>
          <a:lstStyle/>
          <a:p>
            <a:fld id="{D3060201-1C40-4B39-813D-5CD9493BAEED}" type="slidenum">
              <a:rPr lang="en-US" smtClean="0"/>
              <a:t>‹nr.›</a:t>
            </a:fld>
            <a:endParaRPr lang="en-US"/>
          </a:p>
        </p:txBody>
      </p:sp>
    </p:spTree>
    <p:extLst>
      <p:ext uri="{BB962C8B-B14F-4D97-AF65-F5344CB8AC3E}">
        <p14:creationId xmlns:p14="http://schemas.microsoft.com/office/powerpoint/2010/main" val="1713499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7F1FD-0E96-4963-9F09-92861572BB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79E5F0-B650-4AFF-B90E-23B378684D66}"/>
              </a:ext>
            </a:extLst>
          </p:cNvPr>
          <p:cNvSpPr>
            <a:spLocks noGrp="1"/>
          </p:cNvSpPr>
          <p:nvPr>
            <p:ph sz="half" idx="1"/>
          </p:nvPr>
        </p:nvSpPr>
        <p:spPr>
          <a:xfrm>
            <a:off x="838200" y="1940876"/>
            <a:ext cx="5181600" cy="42360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82D1747B-302D-476E-8F4F-E4B114C6624E}"/>
              </a:ext>
            </a:extLst>
          </p:cNvPr>
          <p:cNvSpPr>
            <a:spLocks noGrp="1"/>
          </p:cNvSpPr>
          <p:nvPr>
            <p:ph sz="half" idx="2"/>
          </p:nvPr>
        </p:nvSpPr>
        <p:spPr>
          <a:xfrm>
            <a:off x="6172200" y="1940876"/>
            <a:ext cx="5181600" cy="42360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40577D-22F7-4958-BB3D-6C9265EA1964}"/>
              </a:ext>
            </a:extLst>
          </p:cNvPr>
          <p:cNvSpPr>
            <a:spLocks noGrp="1"/>
          </p:cNvSpPr>
          <p:nvPr>
            <p:ph type="dt" sz="half" idx="10"/>
          </p:nvPr>
        </p:nvSpPr>
        <p:spPr/>
        <p:txBody>
          <a:bodyPr/>
          <a:lstStyle/>
          <a:p>
            <a:fld id="{FD2766A6-3C10-4AB8-86A1-BB1F0CDA7EFE}" type="datetimeFigureOut">
              <a:rPr lang="en-US" smtClean="0"/>
              <a:t>9/6/2021</a:t>
            </a:fld>
            <a:endParaRPr lang="en-US"/>
          </a:p>
        </p:txBody>
      </p:sp>
      <p:sp>
        <p:nvSpPr>
          <p:cNvPr id="6" name="Footer Placeholder 5">
            <a:extLst>
              <a:ext uri="{FF2B5EF4-FFF2-40B4-BE49-F238E27FC236}">
                <a16:creationId xmlns:a16="http://schemas.microsoft.com/office/drawing/2014/main" id="{71EC5B46-A8FB-4683-9618-3F6E073839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7887BD-93E9-4181-9D7F-940C3E1730FF}"/>
              </a:ext>
            </a:extLst>
          </p:cNvPr>
          <p:cNvSpPr>
            <a:spLocks noGrp="1"/>
          </p:cNvSpPr>
          <p:nvPr>
            <p:ph type="sldNum" sz="quarter" idx="12"/>
          </p:nvPr>
        </p:nvSpPr>
        <p:spPr/>
        <p:txBody>
          <a:bodyPr/>
          <a:lstStyle/>
          <a:p>
            <a:fld id="{D3060201-1C40-4B39-813D-5CD9493BAEED}" type="slidenum">
              <a:rPr lang="en-US" smtClean="0"/>
              <a:t>‹nr.›</a:t>
            </a:fld>
            <a:endParaRPr lang="en-US"/>
          </a:p>
        </p:txBody>
      </p:sp>
    </p:spTree>
    <p:extLst>
      <p:ext uri="{BB962C8B-B14F-4D97-AF65-F5344CB8AC3E}">
        <p14:creationId xmlns:p14="http://schemas.microsoft.com/office/powerpoint/2010/main" val="1398756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63D79-FA27-4567-9032-AF722733E1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77C1BF-703F-4992-BB0C-EB1E579C7410}"/>
              </a:ext>
            </a:extLst>
          </p:cNvPr>
          <p:cNvSpPr>
            <a:spLocks noGrp="1"/>
          </p:cNvSpPr>
          <p:nvPr>
            <p:ph type="body" idx="1"/>
          </p:nvPr>
        </p:nvSpPr>
        <p:spPr>
          <a:xfrm>
            <a:off x="839788" y="1951823"/>
            <a:ext cx="5157787" cy="823912"/>
          </a:xfrm>
        </p:spPr>
        <p:txBody>
          <a:bodyPr anchor="b"/>
          <a:lstStyle>
            <a:lvl1pPr marL="0" indent="0">
              <a:buNone/>
              <a:defRPr lang="en-US" sz="2400" b="0" i="1" kern="120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2B2FCE1-6DC0-43B5-8016-89FD4AF5ABD2}"/>
              </a:ext>
            </a:extLst>
          </p:cNvPr>
          <p:cNvSpPr>
            <a:spLocks noGrp="1"/>
          </p:cNvSpPr>
          <p:nvPr>
            <p:ph sz="half" idx="2"/>
          </p:nvPr>
        </p:nvSpPr>
        <p:spPr>
          <a:xfrm>
            <a:off x="839788" y="2954741"/>
            <a:ext cx="5157787" cy="323492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62FED7A-67D0-43CC-889A-25F8849647F1}"/>
              </a:ext>
            </a:extLst>
          </p:cNvPr>
          <p:cNvSpPr>
            <a:spLocks noGrp="1"/>
          </p:cNvSpPr>
          <p:nvPr>
            <p:ph type="body" sz="quarter" idx="3"/>
          </p:nvPr>
        </p:nvSpPr>
        <p:spPr>
          <a:xfrm>
            <a:off x="6172200" y="1951823"/>
            <a:ext cx="5183188" cy="823912"/>
          </a:xfrm>
        </p:spPr>
        <p:txBody>
          <a:bodyPr anchor="b"/>
          <a:lstStyle>
            <a:lvl1pPr marL="0" indent="0">
              <a:buNone/>
              <a:defRPr lang="en-US" sz="2400" b="0" i="1" kern="120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731C176-48F2-44EC-B3A2-A144403D57FB}"/>
              </a:ext>
            </a:extLst>
          </p:cNvPr>
          <p:cNvSpPr>
            <a:spLocks noGrp="1"/>
          </p:cNvSpPr>
          <p:nvPr>
            <p:ph sz="quarter" idx="4"/>
          </p:nvPr>
        </p:nvSpPr>
        <p:spPr>
          <a:xfrm>
            <a:off x="6172200" y="2954741"/>
            <a:ext cx="5183188" cy="32349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9187B8-AC48-4FE7-8658-8A31E37311F6}"/>
              </a:ext>
            </a:extLst>
          </p:cNvPr>
          <p:cNvSpPr>
            <a:spLocks noGrp="1"/>
          </p:cNvSpPr>
          <p:nvPr>
            <p:ph type="dt" sz="half" idx="10"/>
          </p:nvPr>
        </p:nvSpPr>
        <p:spPr/>
        <p:txBody>
          <a:bodyPr/>
          <a:lstStyle/>
          <a:p>
            <a:fld id="{FD2766A6-3C10-4AB8-86A1-BB1F0CDA7EFE}" type="datetimeFigureOut">
              <a:rPr lang="en-US" smtClean="0"/>
              <a:t>9/6/2021</a:t>
            </a:fld>
            <a:endParaRPr lang="en-US"/>
          </a:p>
        </p:txBody>
      </p:sp>
      <p:sp>
        <p:nvSpPr>
          <p:cNvPr id="8" name="Footer Placeholder 7">
            <a:extLst>
              <a:ext uri="{FF2B5EF4-FFF2-40B4-BE49-F238E27FC236}">
                <a16:creationId xmlns:a16="http://schemas.microsoft.com/office/drawing/2014/main" id="{7CCAB465-E22E-45DC-89C9-406121BCED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F9D1CF-F964-4405-8677-5F9E2A028785}"/>
              </a:ext>
            </a:extLst>
          </p:cNvPr>
          <p:cNvSpPr>
            <a:spLocks noGrp="1"/>
          </p:cNvSpPr>
          <p:nvPr>
            <p:ph type="sldNum" sz="quarter" idx="12"/>
          </p:nvPr>
        </p:nvSpPr>
        <p:spPr/>
        <p:txBody>
          <a:bodyPr/>
          <a:lstStyle/>
          <a:p>
            <a:fld id="{D3060201-1C40-4B39-813D-5CD9493BAEED}" type="slidenum">
              <a:rPr lang="en-US" smtClean="0"/>
              <a:t>‹nr.›</a:t>
            </a:fld>
            <a:endParaRPr lang="en-US"/>
          </a:p>
        </p:txBody>
      </p:sp>
    </p:spTree>
    <p:extLst>
      <p:ext uri="{BB962C8B-B14F-4D97-AF65-F5344CB8AC3E}">
        <p14:creationId xmlns:p14="http://schemas.microsoft.com/office/powerpoint/2010/main" val="350870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A3453-DD0F-41C0-8F4A-5DC343F5EB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4E6313-506F-4456-B3D9-D9655538F9FB}"/>
              </a:ext>
            </a:extLst>
          </p:cNvPr>
          <p:cNvSpPr>
            <a:spLocks noGrp="1"/>
          </p:cNvSpPr>
          <p:nvPr>
            <p:ph type="dt" sz="half" idx="10"/>
          </p:nvPr>
        </p:nvSpPr>
        <p:spPr/>
        <p:txBody>
          <a:bodyPr/>
          <a:lstStyle/>
          <a:p>
            <a:fld id="{FD2766A6-3C10-4AB8-86A1-BB1F0CDA7EFE}" type="datetimeFigureOut">
              <a:rPr lang="en-US" smtClean="0"/>
              <a:t>9/6/2021</a:t>
            </a:fld>
            <a:endParaRPr lang="en-US"/>
          </a:p>
        </p:txBody>
      </p:sp>
      <p:sp>
        <p:nvSpPr>
          <p:cNvPr id="4" name="Footer Placeholder 3">
            <a:extLst>
              <a:ext uri="{FF2B5EF4-FFF2-40B4-BE49-F238E27FC236}">
                <a16:creationId xmlns:a16="http://schemas.microsoft.com/office/drawing/2014/main" id="{E8F26068-7707-41EC-93EF-A24CAF8FFD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9C8A3C-8C01-4039-B47B-57D8497587A5}"/>
              </a:ext>
            </a:extLst>
          </p:cNvPr>
          <p:cNvSpPr>
            <a:spLocks noGrp="1"/>
          </p:cNvSpPr>
          <p:nvPr>
            <p:ph type="sldNum" sz="quarter" idx="12"/>
          </p:nvPr>
        </p:nvSpPr>
        <p:spPr/>
        <p:txBody>
          <a:bodyPr/>
          <a:lstStyle/>
          <a:p>
            <a:fld id="{D3060201-1C40-4B39-813D-5CD9493BAEED}" type="slidenum">
              <a:rPr lang="en-US" smtClean="0"/>
              <a:t>‹nr.›</a:t>
            </a:fld>
            <a:endParaRPr lang="en-US"/>
          </a:p>
        </p:txBody>
      </p:sp>
    </p:spTree>
    <p:extLst>
      <p:ext uri="{BB962C8B-B14F-4D97-AF65-F5344CB8AC3E}">
        <p14:creationId xmlns:p14="http://schemas.microsoft.com/office/powerpoint/2010/main" val="1743410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892633-8C77-419D-B24D-2B3D44DBA556}"/>
              </a:ext>
            </a:extLst>
          </p:cNvPr>
          <p:cNvSpPr>
            <a:spLocks noGrp="1"/>
          </p:cNvSpPr>
          <p:nvPr>
            <p:ph type="dt" sz="half" idx="10"/>
          </p:nvPr>
        </p:nvSpPr>
        <p:spPr/>
        <p:txBody>
          <a:bodyPr/>
          <a:lstStyle/>
          <a:p>
            <a:fld id="{FD2766A6-3C10-4AB8-86A1-BB1F0CDA7EFE}" type="datetimeFigureOut">
              <a:rPr lang="en-US" smtClean="0"/>
              <a:t>9/6/2021</a:t>
            </a:fld>
            <a:endParaRPr lang="en-US"/>
          </a:p>
        </p:txBody>
      </p:sp>
      <p:sp>
        <p:nvSpPr>
          <p:cNvPr id="3" name="Footer Placeholder 2">
            <a:extLst>
              <a:ext uri="{FF2B5EF4-FFF2-40B4-BE49-F238E27FC236}">
                <a16:creationId xmlns:a16="http://schemas.microsoft.com/office/drawing/2014/main" id="{FD149D59-0A88-4A14-A740-4CCD9B5264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A3DEF9-802F-444E-92D2-397862EEAB07}"/>
              </a:ext>
            </a:extLst>
          </p:cNvPr>
          <p:cNvSpPr>
            <a:spLocks noGrp="1"/>
          </p:cNvSpPr>
          <p:nvPr>
            <p:ph type="sldNum" sz="quarter" idx="12"/>
          </p:nvPr>
        </p:nvSpPr>
        <p:spPr/>
        <p:txBody>
          <a:bodyPr/>
          <a:lstStyle/>
          <a:p>
            <a:fld id="{D3060201-1C40-4B39-813D-5CD9493BAEED}" type="slidenum">
              <a:rPr lang="en-US" smtClean="0"/>
              <a:t>‹nr.›</a:t>
            </a:fld>
            <a:endParaRPr lang="en-US"/>
          </a:p>
        </p:txBody>
      </p:sp>
    </p:spTree>
    <p:extLst>
      <p:ext uri="{BB962C8B-B14F-4D97-AF65-F5344CB8AC3E}">
        <p14:creationId xmlns:p14="http://schemas.microsoft.com/office/powerpoint/2010/main" val="4008079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23C20-3881-4F15-94F7-9D7B9F9E357A}"/>
              </a:ext>
            </a:extLst>
          </p:cNvPr>
          <p:cNvSpPr>
            <a:spLocks noGrp="1"/>
          </p:cNvSpPr>
          <p:nvPr>
            <p:ph type="title"/>
          </p:nvPr>
        </p:nvSpPr>
        <p:spPr>
          <a:xfrm>
            <a:off x="839788" y="457200"/>
            <a:ext cx="4343400" cy="2971800"/>
          </a:xfrm>
        </p:spPr>
        <p:txBody>
          <a:bodyPr anchor="b">
            <a:noAutofit/>
          </a:bodyPr>
          <a:lstStyle>
            <a:lvl1pPr algn="l" defTabSz="914400" rtl="0" eaLnBrk="1" latinLnBrk="0" hangingPunct="1">
              <a:lnSpc>
                <a:spcPct val="100000"/>
              </a:lnSpc>
              <a:spcBef>
                <a:spcPct val="0"/>
              </a:spcBef>
              <a:buNone/>
              <a:defRPr lang="en-US" sz="5400" kern="1200" dirty="0">
                <a:gradFill>
                  <a:gsLst>
                    <a:gs pos="100000">
                      <a:schemeClr val="tx2"/>
                    </a:gs>
                    <a:gs pos="0">
                      <a:schemeClr val="accent1"/>
                    </a:gs>
                  </a:gsLst>
                  <a:lin ang="0" scaled="1"/>
                </a:gradFill>
                <a:latin typeface="Aharoni" panose="02010803020104030203" pitchFamily="2" charset="-79"/>
                <a:ea typeface="+mn-ea"/>
                <a:cs typeface="Angsana New" panose="02020603050405020304" pitchFamily="18" charset="-34"/>
              </a:defRPr>
            </a:lvl1pPr>
          </a:lstStyle>
          <a:p>
            <a:r>
              <a:rPr lang="en-US" dirty="0"/>
              <a:t>Click to edit Master title style</a:t>
            </a:r>
          </a:p>
        </p:txBody>
      </p:sp>
      <p:sp>
        <p:nvSpPr>
          <p:cNvPr id="3" name="Content Placeholder 2">
            <a:extLst>
              <a:ext uri="{FF2B5EF4-FFF2-40B4-BE49-F238E27FC236}">
                <a16:creationId xmlns:a16="http://schemas.microsoft.com/office/drawing/2014/main" id="{B268F40F-6C2A-48EC-8F16-DA179A1DA375}"/>
              </a:ext>
            </a:extLst>
          </p:cNvPr>
          <p:cNvSpPr>
            <a:spLocks noGrp="1"/>
          </p:cNvSpPr>
          <p:nvPr>
            <p:ph idx="1"/>
          </p:nvPr>
        </p:nvSpPr>
        <p:spPr>
          <a:xfrm>
            <a:off x="5554638" y="457201"/>
            <a:ext cx="5800749" cy="540385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56736B7E-D33D-48C7-97AC-5C0D9874FE53}"/>
              </a:ext>
            </a:extLst>
          </p:cNvPr>
          <p:cNvSpPr>
            <a:spLocks noGrp="1"/>
          </p:cNvSpPr>
          <p:nvPr>
            <p:ph type="body" sz="half" idx="2"/>
          </p:nvPr>
        </p:nvSpPr>
        <p:spPr>
          <a:xfrm>
            <a:off x="839788" y="3657600"/>
            <a:ext cx="4343400" cy="2211387"/>
          </a:xfrm>
        </p:spPr>
        <p:txBody>
          <a:bodyPr>
            <a:normAutofit/>
          </a:bodyPr>
          <a:lstStyle>
            <a:lvl1pPr marL="0" indent="0">
              <a:buNone/>
              <a:defRPr lang="en-US" sz="2400" i="1" kern="1200" dirty="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Font typeface="Arial" panose="020B0604020202020204" pitchFamily="34" charset="0"/>
              <a:buNone/>
            </a:pPr>
            <a:r>
              <a:rPr lang="en-US" dirty="0"/>
              <a:t>Click to edit Master text styles</a:t>
            </a:r>
          </a:p>
        </p:txBody>
      </p:sp>
      <p:sp>
        <p:nvSpPr>
          <p:cNvPr id="5" name="Date Placeholder 4">
            <a:extLst>
              <a:ext uri="{FF2B5EF4-FFF2-40B4-BE49-F238E27FC236}">
                <a16:creationId xmlns:a16="http://schemas.microsoft.com/office/drawing/2014/main" id="{E9149BC5-FF58-463A-B4FA-F0F912F1234F}"/>
              </a:ext>
            </a:extLst>
          </p:cNvPr>
          <p:cNvSpPr>
            <a:spLocks noGrp="1"/>
          </p:cNvSpPr>
          <p:nvPr>
            <p:ph type="dt" sz="half" idx="10"/>
          </p:nvPr>
        </p:nvSpPr>
        <p:spPr/>
        <p:txBody>
          <a:bodyPr/>
          <a:lstStyle/>
          <a:p>
            <a:fld id="{FD2766A6-3C10-4AB8-86A1-BB1F0CDA7EFE}" type="datetimeFigureOut">
              <a:rPr lang="en-US" smtClean="0"/>
              <a:t>9/6/2021</a:t>
            </a:fld>
            <a:endParaRPr lang="en-US"/>
          </a:p>
        </p:txBody>
      </p:sp>
      <p:sp>
        <p:nvSpPr>
          <p:cNvPr id="6" name="Footer Placeholder 5">
            <a:extLst>
              <a:ext uri="{FF2B5EF4-FFF2-40B4-BE49-F238E27FC236}">
                <a16:creationId xmlns:a16="http://schemas.microsoft.com/office/drawing/2014/main" id="{947072D7-4A2A-407F-A084-6AE8DD0016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D4C41C-C368-475C-BDC1-DC5B29C78005}"/>
              </a:ext>
            </a:extLst>
          </p:cNvPr>
          <p:cNvSpPr>
            <a:spLocks noGrp="1"/>
          </p:cNvSpPr>
          <p:nvPr>
            <p:ph type="sldNum" sz="quarter" idx="12"/>
          </p:nvPr>
        </p:nvSpPr>
        <p:spPr/>
        <p:txBody>
          <a:bodyPr/>
          <a:lstStyle/>
          <a:p>
            <a:fld id="{D3060201-1C40-4B39-813D-5CD9493BAEED}" type="slidenum">
              <a:rPr lang="en-US" smtClean="0"/>
              <a:t>‹nr.›</a:t>
            </a:fld>
            <a:endParaRPr lang="en-US"/>
          </a:p>
        </p:txBody>
      </p:sp>
    </p:spTree>
    <p:extLst>
      <p:ext uri="{BB962C8B-B14F-4D97-AF65-F5344CB8AC3E}">
        <p14:creationId xmlns:p14="http://schemas.microsoft.com/office/powerpoint/2010/main" val="3368842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F67B0-865B-44ED-9DFE-36C73B0C8B43}"/>
              </a:ext>
            </a:extLst>
          </p:cNvPr>
          <p:cNvSpPr>
            <a:spLocks noGrp="1"/>
          </p:cNvSpPr>
          <p:nvPr>
            <p:ph type="title"/>
          </p:nvPr>
        </p:nvSpPr>
        <p:spPr>
          <a:xfrm>
            <a:off x="839788" y="457200"/>
            <a:ext cx="4343400" cy="2971800"/>
          </a:xfrm>
        </p:spPr>
        <p:txBody>
          <a:bodyPr anchor="b">
            <a:noAutofit/>
          </a:bodyPr>
          <a:lstStyle>
            <a:lvl1pPr algn="l" defTabSz="914400" rtl="0" eaLnBrk="1" latinLnBrk="0" hangingPunct="1">
              <a:lnSpc>
                <a:spcPct val="100000"/>
              </a:lnSpc>
              <a:spcBef>
                <a:spcPct val="0"/>
              </a:spcBef>
              <a:buNone/>
              <a:defRPr lang="en-US" sz="5400" kern="1200" dirty="0">
                <a:gradFill>
                  <a:gsLst>
                    <a:gs pos="100000">
                      <a:schemeClr val="tx2"/>
                    </a:gs>
                    <a:gs pos="0">
                      <a:schemeClr val="accent1"/>
                    </a:gs>
                  </a:gsLst>
                  <a:lin ang="0" scaled="1"/>
                </a:gradFill>
                <a:latin typeface="Aharoni" panose="02010803020104030203" pitchFamily="2" charset="-79"/>
                <a:ea typeface="+mn-ea"/>
                <a:cs typeface="Angsana New" panose="02020603050405020304" pitchFamily="18" charset="-34"/>
              </a:defRPr>
            </a:lvl1pPr>
          </a:lstStyle>
          <a:p>
            <a:r>
              <a:rPr lang="en-US" dirty="0"/>
              <a:t>Click to edit Master title style</a:t>
            </a:r>
          </a:p>
        </p:txBody>
      </p:sp>
      <p:sp>
        <p:nvSpPr>
          <p:cNvPr id="3" name="Picture Placeholder 2">
            <a:extLst>
              <a:ext uri="{FF2B5EF4-FFF2-40B4-BE49-F238E27FC236}">
                <a16:creationId xmlns:a16="http://schemas.microsoft.com/office/drawing/2014/main" id="{B73C5CF7-138A-437C-9E0A-FF4179970319}"/>
              </a:ext>
            </a:extLst>
          </p:cNvPr>
          <p:cNvSpPr>
            <a:spLocks noGrp="1"/>
          </p:cNvSpPr>
          <p:nvPr>
            <p:ph type="pic" idx="1"/>
          </p:nvPr>
        </p:nvSpPr>
        <p:spPr>
          <a:xfrm>
            <a:off x="5561462" y="457201"/>
            <a:ext cx="5793925"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117822-7770-4117-96A2-8D2FF0A01044}"/>
              </a:ext>
            </a:extLst>
          </p:cNvPr>
          <p:cNvSpPr>
            <a:spLocks noGrp="1"/>
          </p:cNvSpPr>
          <p:nvPr>
            <p:ph type="body" sz="half" idx="2"/>
          </p:nvPr>
        </p:nvSpPr>
        <p:spPr>
          <a:xfrm>
            <a:off x="839788" y="3664424"/>
            <a:ext cx="4343400" cy="2204564"/>
          </a:xfrm>
        </p:spPr>
        <p:txBody>
          <a:bodyPr>
            <a:normAutofit/>
          </a:bodyPr>
          <a:lstStyle>
            <a:lvl1pPr marL="0" indent="0">
              <a:buNone/>
              <a:defRPr lang="en-US" sz="2400" i="1" kern="1200" dirty="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Font typeface="Arial" panose="020B0604020202020204" pitchFamily="34" charset="0"/>
              <a:buNone/>
            </a:pPr>
            <a:r>
              <a:rPr lang="en-US" dirty="0"/>
              <a:t>Click to edit Master text styles</a:t>
            </a:r>
          </a:p>
        </p:txBody>
      </p:sp>
      <p:sp>
        <p:nvSpPr>
          <p:cNvPr id="5" name="Date Placeholder 4">
            <a:extLst>
              <a:ext uri="{FF2B5EF4-FFF2-40B4-BE49-F238E27FC236}">
                <a16:creationId xmlns:a16="http://schemas.microsoft.com/office/drawing/2014/main" id="{11295030-39C7-4814-A766-1A3E094EBA15}"/>
              </a:ext>
            </a:extLst>
          </p:cNvPr>
          <p:cNvSpPr>
            <a:spLocks noGrp="1"/>
          </p:cNvSpPr>
          <p:nvPr>
            <p:ph type="dt" sz="half" idx="10"/>
          </p:nvPr>
        </p:nvSpPr>
        <p:spPr/>
        <p:txBody>
          <a:bodyPr/>
          <a:lstStyle/>
          <a:p>
            <a:fld id="{FD2766A6-3C10-4AB8-86A1-BB1F0CDA7EFE}" type="datetimeFigureOut">
              <a:rPr lang="en-US" smtClean="0"/>
              <a:t>9/6/2021</a:t>
            </a:fld>
            <a:endParaRPr lang="en-US"/>
          </a:p>
        </p:txBody>
      </p:sp>
      <p:sp>
        <p:nvSpPr>
          <p:cNvPr id="6" name="Footer Placeholder 5">
            <a:extLst>
              <a:ext uri="{FF2B5EF4-FFF2-40B4-BE49-F238E27FC236}">
                <a16:creationId xmlns:a16="http://schemas.microsoft.com/office/drawing/2014/main" id="{B91F02CD-DC87-47B6-96C4-F6470B1D8F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CFF531-02C2-4C1D-A692-7040378066C7}"/>
              </a:ext>
            </a:extLst>
          </p:cNvPr>
          <p:cNvSpPr>
            <a:spLocks noGrp="1"/>
          </p:cNvSpPr>
          <p:nvPr>
            <p:ph type="sldNum" sz="quarter" idx="12"/>
          </p:nvPr>
        </p:nvSpPr>
        <p:spPr/>
        <p:txBody>
          <a:bodyPr/>
          <a:lstStyle/>
          <a:p>
            <a:fld id="{D3060201-1C40-4B39-813D-5CD9493BAEED}" type="slidenum">
              <a:rPr lang="en-US" smtClean="0"/>
              <a:t>‹nr.›</a:t>
            </a:fld>
            <a:endParaRPr lang="en-US"/>
          </a:p>
        </p:txBody>
      </p:sp>
    </p:spTree>
    <p:extLst>
      <p:ext uri="{BB962C8B-B14F-4D97-AF65-F5344CB8AC3E}">
        <p14:creationId xmlns:p14="http://schemas.microsoft.com/office/powerpoint/2010/main" val="2147611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6818BD-D734-48A1-8CC0-609D11E5560E}"/>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F9D215A-D2A1-4903-A905-F8B06EF41B4F}"/>
              </a:ext>
            </a:extLst>
          </p:cNvPr>
          <p:cNvSpPr>
            <a:spLocks noGrp="1"/>
          </p:cNvSpPr>
          <p:nvPr>
            <p:ph type="body" idx="1"/>
          </p:nvPr>
        </p:nvSpPr>
        <p:spPr>
          <a:xfrm>
            <a:off x="838200" y="1940875"/>
            <a:ext cx="10515600" cy="423608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942B88A-7A1D-4AA1-8536-28DC13DBA5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D2766A6-3C10-4AB8-86A1-BB1F0CDA7EFE}" type="datetimeFigureOut">
              <a:rPr lang="en-US" smtClean="0"/>
              <a:pPr/>
              <a:t>9/6/2021</a:t>
            </a:fld>
            <a:endParaRPr lang="en-US" dirty="0"/>
          </a:p>
        </p:txBody>
      </p:sp>
      <p:sp>
        <p:nvSpPr>
          <p:cNvPr id="5" name="Footer Placeholder 4">
            <a:extLst>
              <a:ext uri="{FF2B5EF4-FFF2-40B4-BE49-F238E27FC236}">
                <a16:creationId xmlns:a16="http://schemas.microsoft.com/office/drawing/2014/main" id="{B37FE925-0C4B-4BAE-9799-3A9D46D920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ADAD54-E5C5-4D48-8592-BB22F0A851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060201-1C40-4B39-813D-5CD9493BAEED}" type="slidenum">
              <a:rPr lang="en-US" smtClean="0"/>
              <a:pPr/>
              <a:t>‹nr.›</a:t>
            </a:fld>
            <a:endParaRPr lang="en-US"/>
          </a:p>
        </p:txBody>
      </p:sp>
    </p:spTree>
    <p:extLst>
      <p:ext uri="{BB962C8B-B14F-4D97-AF65-F5344CB8AC3E}">
        <p14:creationId xmlns:p14="http://schemas.microsoft.com/office/powerpoint/2010/main" val="768346638"/>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txStyles>
    <p:titleStyle>
      <a:lvl1pPr algn="l" defTabSz="914400" rtl="0" eaLnBrk="1" latinLnBrk="0" hangingPunct="1">
        <a:lnSpc>
          <a:spcPct val="100000"/>
        </a:lnSpc>
        <a:spcBef>
          <a:spcPct val="0"/>
        </a:spcBef>
        <a:buNone/>
        <a:defRPr lang="en-US" sz="5400" kern="1200" smtClean="0">
          <a:gradFill>
            <a:gsLst>
              <a:gs pos="100000">
                <a:schemeClr val="tx2"/>
              </a:gs>
              <a:gs pos="0">
                <a:schemeClr val="accent1"/>
              </a:gs>
            </a:gsLst>
            <a:lin ang="0" scaled="1"/>
          </a:gradFill>
          <a:latin typeface="Aharoni" panose="02010803020104030203" pitchFamily="2" charset="-79"/>
          <a:ea typeface="+mn-ea"/>
          <a:cs typeface="Angsana New" panose="02020603050405020304" pitchFamily="18" charset="-34"/>
        </a:defRPr>
      </a:lvl1pPr>
    </p:titleStyle>
    <p:bodyStyle>
      <a:lvl1pPr marL="228600" indent="-228600" algn="l" defTabSz="914400" rtl="0" eaLnBrk="1" latinLnBrk="0" hangingPunct="1">
        <a:lnSpc>
          <a:spcPct val="110000"/>
        </a:lnSpc>
        <a:spcBef>
          <a:spcPts val="1000"/>
        </a:spcBef>
        <a:buClr>
          <a:schemeClr val="tx2"/>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tx2"/>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hyperlink" Target="file:///C:\Users\samer\Downloads\BONDSREGLEMENT-2020-V11.1%20(7).pdf"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bestuur@sjinborn.nl" TargetMode="External"/><Relationship Id="rId7" Type="http://schemas.openxmlformats.org/officeDocument/2006/relationships/hyperlink" Target="mailto:arbitrage@sjinborn.nl" TargetMode="External"/><Relationship Id="rId2" Type="http://schemas.openxmlformats.org/officeDocument/2006/relationships/hyperlink" Target="mailto:bestuur@hvmeerssen.nl" TargetMode="External"/><Relationship Id="rId1" Type="http://schemas.openxmlformats.org/officeDocument/2006/relationships/slideLayout" Target="../slideLayouts/slideLayout2.xml"/><Relationship Id="rId6" Type="http://schemas.openxmlformats.org/officeDocument/2006/relationships/hyperlink" Target="mailto:arbitrage@hvmeerssen.nl" TargetMode="External"/><Relationship Id="rId5" Type="http://schemas.openxmlformats.org/officeDocument/2006/relationships/hyperlink" Target="mailto:ws@sjinborn.nl" TargetMode="External"/><Relationship Id="rId4" Type="http://schemas.openxmlformats.org/officeDocument/2006/relationships/hyperlink" Target="mailto:ws@hvmeerssen.nl"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hyperlink" Target="https://www.knhb.nl/app/uploads/2017/01/CbdH-CD.pdf" TargetMode="External"/><Relationship Id="rId2" Type="http://schemas.openxmlformats.org/officeDocument/2006/relationships/hyperlink" Target="https://www.knhb.nl/app/uploads/2017/02/Coachbijdehandje-Jongste-Jeugd.pdf" TargetMode="External"/><Relationship Id="rId1" Type="http://schemas.openxmlformats.org/officeDocument/2006/relationships/slideLayout" Target="../slideLayouts/slideLayout2.xml"/><Relationship Id="rId4" Type="http://schemas.openxmlformats.org/officeDocument/2006/relationships/hyperlink" Target="https://www.knhb.nl/app/uploads/2017/01/CbdH-AB.pdf"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file:///C:\Users\samer\Downloads\Spelreglement-vanaf-1-augustus-2021.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mailto:ws@sjinborn.nl" TargetMode="External"/><Relationship Id="rId2" Type="http://schemas.openxmlformats.org/officeDocument/2006/relationships/hyperlink" Target="mailto:ws@hvmeerssen.n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 name="Rectangle 60">
            <a:extLst>
              <a:ext uri="{FF2B5EF4-FFF2-40B4-BE49-F238E27FC236}">
                <a16:creationId xmlns:a16="http://schemas.microsoft.com/office/drawing/2014/main" id="{8C37C960-91F5-4F61-B2CD-8A0379207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3478462-D3C0-492B-9663-3CD934C42857}"/>
              </a:ext>
            </a:extLst>
          </p:cNvPr>
          <p:cNvSpPr>
            <a:spLocks noGrp="1"/>
          </p:cNvSpPr>
          <p:nvPr>
            <p:ph type="ctrTitle"/>
          </p:nvPr>
        </p:nvSpPr>
        <p:spPr>
          <a:xfrm>
            <a:off x="838200" y="596644"/>
            <a:ext cx="6804545" cy="3435606"/>
          </a:xfrm>
        </p:spPr>
        <p:txBody>
          <a:bodyPr anchor="b">
            <a:normAutofit/>
          </a:bodyPr>
          <a:lstStyle/>
          <a:p>
            <a:r>
              <a:rPr lang="nl-NL" dirty="0">
                <a:latin typeface="+mn-lt"/>
              </a:rPr>
              <a:t>Coachavond HVM – VHV Sjinborn</a:t>
            </a:r>
          </a:p>
        </p:txBody>
      </p:sp>
      <p:sp>
        <p:nvSpPr>
          <p:cNvPr id="3" name="Ondertitel 2">
            <a:extLst>
              <a:ext uri="{FF2B5EF4-FFF2-40B4-BE49-F238E27FC236}">
                <a16:creationId xmlns:a16="http://schemas.microsoft.com/office/drawing/2014/main" id="{BF36F473-3AEE-45D4-AA8E-03E3EA7BEFB2}"/>
              </a:ext>
            </a:extLst>
          </p:cNvPr>
          <p:cNvSpPr>
            <a:spLocks noGrp="1"/>
          </p:cNvSpPr>
          <p:nvPr>
            <p:ph type="subTitle" idx="1"/>
          </p:nvPr>
        </p:nvSpPr>
        <p:spPr>
          <a:xfrm>
            <a:off x="838200" y="4298950"/>
            <a:ext cx="6804545" cy="1920875"/>
          </a:xfrm>
        </p:spPr>
        <p:txBody>
          <a:bodyPr>
            <a:normAutofit/>
          </a:bodyPr>
          <a:lstStyle/>
          <a:p>
            <a:r>
              <a:rPr lang="nl-NL" dirty="0"/>
              <a:t>Maandag 6 september 2021</a:t>
            </a:r>
          </a:p>
          <a:p>
            <a:r>
              <a:rPr lang="nl-NL" dirty="0"/>
              <a:t>19.00 uur clubgebouw HV Meerssen</a:t>
            </a:r>
          </a:p>
          <a:p>
            <a:endParaRPr lang="nl-NL" dirty="0"/>
          </a:p>
        </p:txBody>
      </p:sp>
      <p:pic>
        <p:nvPicPr>
          <p:cNvPr id="8" name="Afbeelding 7">
            <a:extLst>
              <a:ext uri="{FF2B5EF4-FFF2-40B4-BE49-F238E27FC236}">
                <a16:creationId xmlns:a16="http://schemas.microsoft.com/office/drawing/2014/main" id="{67C0ECF4-7E8A-42FE-8D5C-CCC6B774AD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55604" y="4704244"/>
            <a:ext cx="1734759" cy="1757021"/>
          </a:xfrm>
          <a:prstGeom prst="rect">
            <a:avLst/>
          </a:prstGeom>
        </p:spPr>
      </p:pic>
      <p:pic>
        <p:nvPicPr>
          <p:cNvPr id="9" name="Afbeelding 8">
            <a:extLst>
              <a:ext uri="{FF2B5EF4-FFF2-40B4-BE49-F238E27FC236}">
                <a16:creationId xmlns:a16="http://schemas.microsoft.com/office/drawing/2014/main" id="{F034C4A9-9D68-4B7E-BECA-7B8939AE8B47}"/>
              </a:ext>
            </a:extLst>
          </p:cNvPr>
          <p:cNvPicPr>
            <a:picLocks noChangeAspect="1"/>
          </p:cNvPicPr>
          <p:nvPr/>
        </p:nvPicPr>
        <p:blipFill>
          <a:blip r:embed="rId3"/>
          <a:stretch>
            <a:fillRect/>
          </a:stretch>
        </p:blipFill>
        <p:spPr>
          <a:xfrm>
            <a:off x="9301596" y="596644"/>
            <a:ext cx="1757021" cy="1757021"/>
          </a:xfrm>
          <a:prstGeom prst="rect">
            <a:avLst/>
          </a:prstGeom>
        </p:spPr>
      </p:pic>
      <p:pic>
        <p:nvPicPr>
          <p:cNvPr id="6" name="Afbeelding 5">
            <a:extLst>
              <a:ext uri="{FF2B5EF4-FFF2-40B4-BE49-F238E27FC236}">
                <a16:creationId xmlns:a16="http://schemas.microsoft.com/office/drawing/2014/main" id="{E2B2EE67-A0A9-4F4B-8189-6E17195E142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55604" y="2650444"/>
            <a:ext cx="2049003" cy="1757021"/>
          </a:xfrm>
          <a:prstGeom prst="rect">
            <a:avLst/>
          </a:prstGeom>
        </p:spPr>
      </p:pic>
    </p:spTree>
    <p:extLst>
      <p:ext uri="{BB962C8B-B14F-4D97-AF65-F5344CB8AC3E}">
        <p14:creationId xmlns:p14="http://schemas.microsoft.com/office/powerpoint/2010/main" val="960728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0F203759-B7C3-4FC1-B437-9752D53FEB57}"/>
              </a:ext>
            </a:extLst>
          </p:cNvPr>
          <p:cNvSpPr txBox="1"/>
          <p:nvPr/>
        </p:nvSpPr>
        <p:spPr>
          <a:xfrm>
            <a:off x="933450" y="1152524"/>
            <a:ext cx="10020300" cy="3567643"/>
          </a:xfrm>
          <a:prstGeom prst="rect">
            <a:avLst/>
          </a:prstGeom>
          <a:noFill/>
        </p:spPr>
        <p:txBody>
          <a:bodyPr wrap="square" rtlCol="0">
            <a:spAutoFit/>
          </a:bodyPr>
          <a:lstStyle/>
          <a:p>
            <a:pPr marL="0" marR="0" lvl="0" indent="0" algn="l" defTabSz="914400" rtl="0" eaLnBrk="1" fontAlgn="auto" latinLnBrk="0" hangingPunct="1">
              <a:lnSpc>
                <a:spcPct val="110000"/>
              </a:lnSpc>
              <a:spcBef>
                <a:spcPts val="1000"/>
              </a:spcBef>
              <a:spcAft>
                <a:spcPts val="0"/>
              </a:spcAft>
              <a:buClr>
                <a:srgbClr val="203040"/>
              </a:buClr>
              <a:buSzTx/>
              <a:buFont typeface="Arial" panose="020B0604020202020204" pitchFamily="34" charset="0"/>
              <a:buNone/>
              <a:tabLst/>
              <a:defRPr/>
            </a:pPr>
            <a:r>
              <a:rPr kumimoji="0" lang="nl-NL"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Het inlenen van spelers uit andere teams gebeurt in onderling overleg met de coaches van beide teams en na goedkeuring van de ouders. Nooit via de leden zelf.</a:t>
            </a:r>
          </a:p>
          <a:p>
            <a:pPr marL="0" marR="0" lvl="0" indent="0" algn="l" defTabSz="914400" rtl="0" eaLnBrk="1" fontAlgn="auto" latinLnBrk="0" hangingPunct="1">
              <a:lnSpc>
                <a:spcPct val="110000"/>
              </a:lnSpc>
              <a:spcBef>
                <a:spcPts val="1000"/>
              </a:spcBef>
              <a:spcAft>
                <a:spcPts val="0"/>
              </a:spcAft>
              <a:buClr>
                <a:srgbClr val="203040"/>
              </a:buClr>
              <a:buSzTx/>
              <a:buFont typeface="Arial" panose="020B0604020202020204" pitchFamily="34" charset="0"/>
              <a:buNone/>
              <a:tabLst/>
              <a:defRPr/>
            </a:pPr>
            <a:r>
              <a:rPr kumimoji="0" lang="nl-NL"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Basisregels bij het uitlenen zijn:</a:t>
            </a:r>
          </a:p>
          <a:p>
            <a:pPr marL="228600" marR="0" lvl="0" indent="-228600" algn="l" defTabSz="914400" rtl="0" eaLnBrk="1" fontAlgn="auto" latinLnBrk="0" hangingPunct="1">
              <a:lnSpc>
                <a:spcPct val="110000"/>
              </a:lnSpc>
              <a:spcBef>
                <a:spcPts val="1000"/>
              </a:spcBef>
              <a:spcAft>
                <a:spcPts val="0"/>
              </a:spcAft>
              <a:buClr>
                <a:srgbClr val="203040"/>
              </a:buClr>
              <a:buSzTx/>
              <a:buFont typeface="Arial" panose="020B0604020202020204" pitchFamily="34" charset="0"/>
              <a:buChar char="•"/>
              <a:tabLst/>
              <a:defRPr/>
            </a:pPr>
            <a:r>
              <a:rPr kumimoji="0" lang="nl-NL"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Een team mag altijd invallers lenen uit een op een gelijk of lager niveau spelend team, ongeacht het aantal eigen spelers dat een team beschikbaar heeft. </a:t>
            </a:r>
          </a:p>
          <a:p>
            <a:pPr marL="228600" marR="0" lvl="0" indent="-228600" algn="l" defTabSz="914400" rtl="0" eaLnBrk="1" fontAlgn="auto" latinLnBrk="0" hangingPunct="1">
              <a:lnSpc>
                <a:spcPct val="110000"/>
              </a:lnSpc>
              <a:spcBef>
                <a:spcPts val="1000"/>
              </a:spcBef>
              <a:spcAft>
                <a:spcPts val="0"/>
              </a:spcAft>
              <a:buClr>
                <a:srgbClr val="203040"/>
              </a:buClr>
              <a:buSzTx/>
              <a:buFont typeface="Arial" panose="020B0604020202020204" pitchFamily="34" charset="0"/>
              <a:buChar char="•"/>
              <a:tabLst/>
              <a:defRPr/>
            </a:pPr>
            <a:r>
              <a:rPr kumimoji="0" lang="nl-NL"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Indien er vanuit een lagere leeftijdscategorie wordt ingevallen bij een hogere  leeftijdscategorie en het verschil groter is dan 1 leeftijdscategorie, dan geldt dat er per leeftijdscategorie een Klasse bij komt.</a:t>
            </a:r>
          </a:p>
          <a:p>
            <a:pPr marL="228600" marR="0" lvl="0" indent="-228600" algn="l" defTabSz="914400" rtl="0" eaLnBrk="1" fontAlgn="auto" latinLnBrk="0" hangingPunct="1">
              <a:lnSpc>
                <a:spcPct val="110000"/>
              </a:lnSpc>
              <a:spcBef>
                <a:spcPts val="1000"/>
              </a:spcBef>
              <a:spcAft>
                <a:spcPts val="0"/>
              </a:spcAft>
              <a:buClr>
                <a:srgbClr val="203040"/>
              </a:buClr>
              <a:buSzTx/>
              <a:buFont typeface="Arial" panose="020B0604020202020204" pitchFamily="34" charset="0"/>
              <a:buChar char="•"/>
              <a:tabLst/>
              <a:defRPr/>
            </a:pPr>
            <a:r>
              <a:rPr kumimoji="0" lang="nl-NL" sz="1600" b="0" i="0" u="none" strike="noStrike" kern="1200" cap="none" spc="0" normalizeH="0" baseline="0" noProof="0" dirty="0">
                <a:ln>
                  <a:noFill/>
                </a:ln>
                <a:solidFill>
                  <a:prstClr val="black"/>
                </a:solidFill>
                <a:effectLst/>
                <a:uLnTx/>
                <a:uFillTx/>
                <a:latin typeface="Avenir Next LT Pro"/>
                <a:ea typeface="+mn-ea"/>
                <a:cs typeface="+mn-cs"/>
                <a:hlinkClick r:id="rId2"/>
              </a:rPr>
              <a:t>BONDSREGLEMENT-2020-V11.1 (7).pdf</a:t>
            </a:r>
            <a:r>
              <a:rPr kumimoji="0" lang="nl-NL" sz="1600" b="0" i="0" u="none" strike="noStrike" kern="1200" cap="none" spc="0" normalizeH="0" baseline="0" noProof="0" dirty="0">
                <a:ln>
                  <a:noFill/>
                </a:ln>
                <a:solidFill>
                  <a:prstClr val="black"/>
                </a:solidFill>
                <a:effectLst/>
                <a:uLnTx/>
                <a:uFillTx/>
                <a:latin typeface="Avenir Next LT Pro"/>
                <a:ea typeface="+mn-ea"/>
                <a:cs typeface="+mn-cs"/>
              </a:rPr>
              <a:t>  (pagina 22/ bepaling 5.2.  Algemene invalregels)</a:t>
            </a:r>
            <a:endParaRPr lang="nl-NL" dirty="0"/>
          </a:p>
        </p:txBody>
      </p:sp>
    </p:spTree>
    <p:extLst>
      <p:ext uri="{BB962C8B-B14F-4D97-AF65-F5344CB8AC3E}">
        <p14:creationId xmlns:p14="http://schemas.microsoft.com/office/powerpoint/2010/main" val="2630640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92A609-BBED-4415-9F00-811AC10217AB}"/>
              </a:ext>
            </a:extLst>
          </p:cNvPr>
          <p:cNvSpPr>
            <a:spLocks noGrp="1"/>
          </p:cNvSpPr>
          <p:nvPr>
            <p:ph type="title"/>
          </p:nvPr>
        </p:nvSpPr>
        <p:spPr/>
        <p:txBody>
          <a:bodyPr/>
          <a:lstStyle/>
          <a:p>
            <a:r>
              <a:rPr lang="nl-NL" dirty="0"/>
              <a:t>Wedstrijd</a:t>
            </a:r>
          </a:p>
        </p:txBody>
      </p:sp>
      <p:sp>
        <p:nvSpPr>
          <p:cNvPr id="3" name="Tijdelijke aanduiding voor inhoud 2">
            <a:extLst>
              <a:ext uri="{FF2B5EF4-FFF2-40B4-BE49-F238E27FC236}">
                <a16:creationId xmlns:a16="http://schemas.microsoft.com/office/drawing/2014/main" id="{D1D664DD-B89B-418F-9995-8523451DAFC3}"/>
              </a:ext>
            </a:extLst>
          </p:cNvPr>
          <p:cNvSpPr>
            <a:spLocks noGrp="1"/>
          </p:cNvSpPr>
          <p:nvPr>
            <p:ph idx="1"/>
          </p:nvPr>
        </p:nvSpPr>
        <p:spPr/>
        <p:txBody>
          <a:bodyPr>
            <a:normAutofit fontScale="32500" lnSpcReduction="20000"/>
          </a:bodyPr>
          <a:lstStyle/>
          <a:p>
            <a:pPr marL="0" indent="0" algn="l">
              <a:buNone/>
            </a:pPr>
            <a:endParaRPr lang="nl-NL" sz="2000" b="0" i="0" dirty="0">
              <a:solidFill>
                <a:srgbClr val="111111"/>
              </a:solidFill>
              <a:effectLst/>
            </a:endParaRPr>
          </a:p>
          <a:p>
            <a:pPr algn="l">
              <a:buFont typeface="Arial" panose="020B0604020202020204" pitchFamily="34" charset="0"/>
              <a:buChar char="•"/>
            </a:pPr>
            <a:r>
              <a:rPr lang="nl-NL" sz="6200" b="0" i="0" dirty="0">
                <a:solidFill>
                  <a:srgbClr val="111111"/>
                </a:solidFill>
                <a:effectLst/>
                <a:latin typeface="Arial" panose="020B0604020202020204" pitchFamily="34" charset="0"/>
                <a:cs typeface="Arial" panose="020B0604020202020204" pitchFamily="34" charset="0"/>
              </a:rPr>
              <a:t>en half uur voor de wedstrijd aanwezig zijn</a:t>
            </a:r>
          </a:p>
          <a:p>
            <a:pPr algn="l">
              <a:buFont typeface="Arial" panose="020B0604020202020204" pitchFamily="34" charset="0"/>
              <a:buChar char="•"/>
            </a:pPr>
            <a:r>
              <a:rPr lang="nl-NL" sz="6200" b="0" i="0" dirty="0">
                <a:solidFill>
                  <a:srgbClr val="111111"/>
                </a:solidFill>
                <a:effectLst/>
                <a:latin typeface="Arial" panose="020B0604020202020204" pitchFamily="34" charset="0"/>
                <a:cs typeface="Arial" panose="020B0604020202020204" pitchFamily="34" charset="0"/>
              </a:rPr>
              <a:t>Korte teambespreking, wie gaat waar staan, plaatsen uitleggen, ook aandacht voor de keeper. Belangrijke regels nog even doornemen : gevaarlijk spel, hakken, sticks, strafcorner (alleen bij 8-tallen)</a:t>
            </a:r>
          </a:p>
          <a:p>
            <a:pPr algn="l">
              <a:buFont typeface="Arial" panose="020B0604020202020204" pitchFamily="34" charset="0"/>
              <a:buChar char="•"/>
            </a:pPr>
            <a:r>
              <a:rPr lang="nl-NL" sz="6200" b="0" i="0" dirty="0">
                <a:solidFill>
                  <a:srgbClr val="111111"/>
                </a:solidFill>
                <a:effectLst/>
                <a:latin typeface="Arial" panose="020B0604020202020204" pitchFamily="34" charset="0"/>
                <a:cs typeface="Arial" panose="020B0604020202020204" pitchFamily="34" charset="0"/>
              </a:rPr>
              <a:t>Aanvoerder aanwijzen en vertellen wat zijn/haar taak is b.v. spelleider bedanken, verslagje van de wedstrijd maken, team aansturen bij de warming-up.</a:t>
            </a:r>
          </a:p>
          <a:p>
            <a:pPr algn="l">
              <a:buFont typeface="Arial" panose="020B0604020202020204" pitchFamily="34" charset="0"/>
              <a:buChar char="•"/>
            </a:pPr>
            <a:r>
              <a:rPr lang="nl-NL" sz="6200" b="0" i="0" dirty="0">
                <a:solidFill>
                  <a:srgbClr val="111111"/>
                </a:solidFill>
                <a:effectLst/>
                <a:latin typeface="Arial" panose="020B0604020202020204" pitchFamily="34" charset="0"/>
                <a:cs typeface="Arial" panose="020B0604020202020204" pitchFamily="34" charset="0"/>
              </a:rPr>
              <a:t>De coach van het bezoekende team ontvangen, koffiebonnen uitdelen, samen afspraken maken met de spelleider.</a:t>
            </a:r>
          </a:p>
          <a:p>
            <a:pPr algn="l">
              <a:buFont typeface="Arial" panose="020B0604020202020204" pitchFamily="34" charset="0"/>
              <a:buChar char="•"/>
            </a:pPr>
            <a:r>
              <a:rPr lang="nl-NL" sz="6200" b="0" i="0" dirty="0">
                <a:solidFill>
                  <a:srgbClr val="111111"/>
                </a:solidFill>
                <a:effectLst/>
                <a:latin typeface="Arial" panose="020B0604020202020204" pitchFamily="34" charset="0"/>
                <a:cs typeface="Arial" panose="020B0604020202020204" pitchFamily="34" charset="0"/>
              </a:rPr>
              <a:t>Wie neemt de vrije slagen, de </a:t>
            </a:r>
            <a:r>
              <a:rPr lang="nl-NL" sz="6200" b="0" i="0" dirty="0" err="1">
                <a:solidFill>
                  <a:srgbClr val="111111"/>
                </a:solidFill>
                <a:effectLst/>
                <a:latin typeface="Arial" panose="020B0604020202020204" pitchFamily="34" charset="0"/>
                <a:cs typeface="Arial" panose="020B0604020202020204" pitchFamily="34" charset="0"/>
              </a:rPr>
              <a:t>inpush</a:t>
            </a:r>
            <a:r>
              <a:rPr lang="nl-NL" sz="6200" b="0" i="0" dirty="0">
                <a:solidFill>
                  <a:srgbClr val="111111"/>
                </a:solidFill>
                <a:effectLst/>
                <a:latin typeface="Arial" panose="020B0604020202020204" pitchFamily="34" charset="0"/>
                <a:cs typeface="Arial" panose="020B0604020202020204" pitchFamily="34" charset="0"/>
              </a:rPr>
              <a:t> (bal over de zijlijn) de lange corner.</a:t>
            </a:r>
          </a:p>
          <a:p>
            <a:pPr algn="l">
              <a:buFont typeface="Arial" panose="020B0604020202020204" pitchFamily="34" charset="0"/>
              <a:buChar char="•"/>
            </a:pPr>
            <a:r>
              <a:rPr lang="nl-NL" sz="6200" b="0" i="0" dirty="0">
                <a:solidFill>
                  <a:srgbClr val="111111"/>
                </a:solidFill>
                <a:effectLst/>
                <a:latin typeface="Arial" panose="020B0604020202020204" pitchFamily="34" charset="0"/>
                <a:cs typeface="Arial" panose="020B0604020202020204" pitchFamily="34" charset="0"/>
              </a:rPr>
              <a:t>Bij 8-tallen wie geeft de strafcorner aan, wie stopt en slaat in, wie lopen er uit etc.</a:t>
            </a:r>
          </a:p>
          <a:p>
            <a:endParaRPr lang="nl-NL" dirty="0"/>
          </a:p>
        </p:txBody>
      </p:sp>
    </p:spTree>
    <p:extLst>
      <p:ext uri="{BB962C8B-B14F-4D97-AF65-F5344CB8AC3E}">
        <p14:creationId xmlns:p14="http://schemas.microsoft.com/office/powerpoint/2010/main" val="1480755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33DB34C3-EBCA-47B6-8FA5-B831DB899A22}"/>
              </a:ext>
            </a:extLst>
          </p:cNvPr>
          <p:cNvSpPr txBox="1"/>
          <p:nvPr/>
        </p:nvSpPr>
        <p:spPr>
          <a:xfrm>
            <a:off x="1019175" y="933450"/>
            <a:ext cx="9686925" cy="4092852"/>
          </a:xfrm>
          <a:prstGeom prst="rect">
            <a:avLst/>
          </a:prstGeom>
          <a:noFill/>
        </p:spPr>
        <p:txBody>
          <a:bodyPr wrap="square" rtlCol="0">
            <a:spAutoFit/>
          </a:bodyPr>
          <a:lstStyle/>
          <a:p>
            <a:pPr marL="228600" marR="0" lvl="0" indent="-228600" algn="l" defTabSz="914400" rtl="0" eaLnBrk="1" fontAlgn="auto" latinLnBrk="0" hangingPunct="1">
              <a:lnSpc>
                <a:spcPct val="110000"/>
              </a:lnSpc>
              <a:spcBef>
                <a:spcPts val="1000"/>
              </a:spcBef>
              <a:spcAft>
                <a:spcPts val="0"/>
              </a:spcAft>
              <a:buClr>
                <a:srgbClr val="203040"/>
              </a:buClr>
              <a:buSzTx/>
              <a:buFont typeface="Arial" panose="020B0604020202020204" pitchFamily="34" charset="0"/>
              <a:buChar char="•"/>
              <a:tabLst/>
              <a:defRPr/>
            </a:pPr>
            <a:r>
              <a:rPr kumimoji="0" lang="nl-NL" sz="2000" b="0" i="0" u="none" strike="noStrike" kern="1200" cap="none" spc="0" normalizeH="0" baseline="0" noProof="0" dirty="0">
                <a:ln>
                  <a:noFill/>
                </a:ln>
                <a:solidFill>
                  <a:srgbClr val="111111"/>
                </a:solidFill>
                <a:effectLst/>
                <a:uLnTx/>
                <a:uFillTx/>
                <a:latin typeface="Arial" panose="020B0604020202020204" pitchFamily="34" charset="0"/>
                <a:ea typeface="+mn-ea"/>
                <a:cs typeface="Arial" panose="020B0604020202020204" pitchFamily="34" charset="0"/>
              </a:rPr>
              <a:t>Warming-up : </a:t>
            </a:r>
            <a:r>
              <a:rPr kumimoji="0" lang="nl-NL" sz="2000" b="0" i="0" u="none" strike="noStrike" kern="1200" cap="none" spc="0" normalizeH="0" baseline="0" noProof="0" dirty="0" err="1">
                <a:ln>
                  <a:noFill/>
                </a:ln>
                <a:solidFill>
                  <a:srgbClr val="111111"/>
                </a:solidFill>
                <a:effectLst/>
                <a:uLnTx/>
                <a:uFillTx/>
                <a:latin typeface="Arial" panose="020B0604020202020204" pitchFamily="34" charset="0"/>
                <a:ea typeface="+mn-ea"/>
                <a:cs typeface="Arial" panose="020B0604020202020204" pitchFamily="34" charset="0"/>
              </a:rPr>
              <a:t>tikspel</a:t>
            </a:r>
            <a:r>
              <a:rPr kumimoji="0" lang="nl-NL" sz="2000" b="0" i="0" u="none" strike="noStrike" kern="1200" cap="none" spc="0" normalizeH="0" baseline="0" noProof="0" dirty="0">
                <a:ln>
                  <a:noFill/>
                </a:ln>
                <a:solidFill>
                  <a:srgbClr val="111111"/>
                </a:solidFill>
                <a:effectLst/>
                <a:uLnTx/>
                <a:uFillTx/>
                <a:latin typeface="Arial" panose="020B0604020202020204" pitchFamily="34" charset="0"/>
                <a:ea typeface="+mn-ea"/>
                <a:cs typeface="Arial" panose="020B0604020202020204" pitchFamily="34" charset="0"/>
              </a:rPr>
              <a:t> of overlopen in estafettevorm met stick en bal (dat laatste is onze voorkeur)</a:t>
            </a:r>
          </a:p>
          <a:p>
            <a:pPr marL="228600" marR="0" lvl="0" indent="-228600" algn="l" defTabSz="914400" rtl="0" eaLnBrk="1" fontAlgn="auto" latinLnBrk="0" hangingPunct="1">
              <a:lnSpc>
                <a:spcPct val="110000"/>
              </a:lnSpc>
              <a:spcBef>
                <a:spcPts val="1000"/>
              </a:spcBef>
              <a:spcAft>
                <a:spcPts val="0"/>
              </a:spcAft>
              <a:buClr>
                <a:srgbClr val="203040"/>
              </a:buClr>
              <a:buSzTx/>
              <a:buFont typeface="Arial" panose="020B0604020202020204" pitchFamily="34" charset="0"/>
              <a:buChar char="•"/>
              <a:tabLst/>
              <a:defRPr/>
            </a:pPr>
            <a:r>
              <a:rPr kumimoji="0" lang="nl-NL" sz="2000" b="0" i="0" u="none" strike="noStrike" kern="1200" cap="none" spc="0" normalizeH="0" baseline="0" noProof="0" dirty="0">
                <a:ln>
                  <a:noFill/>
                </a:ln>
                <a:solidFill>
                  <a:srgbClr val="111111"/>
                </a:solidFill>
                <a:effectLst/>
                <a:uLnTx/>
                <a:uFillTx/>
                <a:latin typeface="Arial" panose="020B0604020202020204" pitchFamily="34" charset="0"/>
                <a:ea typeface="+mn-ea"/>
                <a:cs typeface="Arial" panose="020B0604020202020204" pitchFamily="34" charset="0"/>
              </a:rPr>
              <a:t>Vergeet niet de keeper inspelen in te plannen. Dat is niet vanaf een korte afstand allemaal op de keeper spelen. Doe dat constructief.</a:t>
            </a:r>
          </a:p>
          <a:p>
            <a:pPr marL="228600" marR="0" lvl="0" indent="-228600" algn="l" defTabSz="914400" rtl="0" eaLnBrk="1" fontAlgn="auto" latinLnBrk="0" hangingPunct="1">
              <a:lnSpc>
                <a:spcPct val="110000"/>
              </a:lnSpc>
              <a:spcBef>
                <a:spcPts val="1000"/>
              </a:spcBef>
              <a:spcAft>
                <a:spcPts val="0"/>
              </a:spcAft>
              <a:buClr>
                <a:srgbClr val="203040"/>
              </a:buClr>
              <a:buSzTx/>
              <a:buFont typeface="Arial" panose="020B0604020202020204" pitchFamily="34" charset="0"/>
              <a:buChar char="•"/>
              <a:tabLst/>
              <a:defRPr/>
            </a:pPr>
            <a:r>
              <a:rPr kumimoji="0" lang="nl-NL" sz="2000" b="0" i="0" u="none" strike="noStrike" kern="1200" cap="none" spc="0" normalizeH="0" baseline="0" noProof="0" dirty="0">
                <a:ln>
                  <a:noFill/>
                </a:ln>
                <a:solidFill>
                  <a:srgbClr val="111111"/>
                </a:solidFill>
                <a:effectLst/>
                <a:uLnTx/>
                <a:uFillTx/>
                <a:latin typeface="Arial" panose="020B0604020202020204" pitchFamily="34" charset="0"/>
                <a:ea typeface="+mn-ea"/>
                <a:cs typeface="Arial" panose="020B0604020202020204" pitchFamily="34" charset="0"/>
              </a:rPr>
              <a:t>Tijdens de wedstrijd positieve aanwijzingen geven. Niet te veel instructies, twee aanwijzingen is voldoende.</a:t>
            </a:r>
          </a:p>
          <a:p>
            <a:pPr marL="228600" marR="0" lvl="0" indent="-228600" algn="l" defTabSz="914400" rtl="0" eaLnBrk="1" fontAlgn="auto" latinLnBrk="0" hangingPunct="1">
              <a:lnSpc>
                <a:spcPct val="110000"/>
              </a:lnSpc>
              <a:spcBef>
                <a:spcPts val="1000"/>
              </a:spcBef>
              <a:spcAft>
                <a:spcPts val="0"/>
              </a:spcAft>
              <a:buClr>
                <a:srgbClr val="203040"/>
              </a:buClr>
              <a:buSzTx/>
              <a:buFont typeface="Arial" panose="020B0604020202020204" pitchFamily="34" charset="0"/>
              <a:buChar char="•"/>
              <a:tabLst/>
              <a:defRPr/>
            </a:pPr>
            <a:r>
              <a:rPr kumimoji="0" lang="nl-NL" sz="2000" b="0" i="0" u="none" strike="noStrike" kern="1200" cap="none" spc="0" normalizeH="0" baseline="0" noProof="0" dirty="0">
                <a:ln>
                  <a:noFill/>
                </a:ln>
                <a:solidFill>
                  <a:srgbClr val="111111"/>
                </a:solidFill>
                <a:effectLst/>
                <a:uLnTx/>
                <a:uFillTx/>
                <a:latin typeface="Arial" panose="020B0604020202020204" pitchFamily="34" charset="0"/>
                <a:ea typeface="+mn-ea"/>
                <a:cs typeface="Arial" panose="020B0604020202020204" pitchFamily="34" charset="0"/>
              </a:rPr>
              <a:t>Laat de kinderen spelend leren.</a:t>
            </a:r>
          </a:p>
          <a:p>
            <a:pPr marL="228600" marR="0" lvl="0" indent="-228600" algn="l" defTabSz="914400" rtl="0" eaLnBrk="1" fontAlgn="auto" latinLnBrk="0" hangingPunct="1">
              <a:lnSpc>
                <a:spcPct val="110000"/>
              </a:lnSpc>
              <a:spcBef>
                <a:spcPts val="1000"/>
              </a:spcBef>
              <a:spcAft>
                <a:spcPts val="0"/>
              </a:spcAft>
              <a:buClr>
                <a:srgbClr val="203040"/>
              </a:buClr>
              <a:buSzTx/>
              <a:buFont typeface="Arial" panose="020B0604020202020204" pitchFamily="34" charset="0"/>
              <a:buChar char="•"/>
              <a:tabLst/>
              <a:defRPr/>
            </a:pPr>
            <a:r>
              <a:rPr kumimoji="0" lang="nl-NL" sz="2000" b="0" i="0" u="none" strike="noStrike" kern="1200" cap="none" spc="0" normalizeH="0" baseline="0" noProof="0" dirty="0">
                <a:ln>
                  <a:noFill/>
                </a:ln>
                <a:solidFill>
                  <a:srgbClr val="111111"/>
                </a:solidFill>
                <a:effectLst/>
                <a:uLnTx/>
                <a:uFillTx/>
                <a:latin typeface="Arial" panose="020B0604020202020204" pitchFamily="34" charset="0"/>
                <a:ea typeface="+mn-ea"/>
                <a:cs typeface="Arial" panose="020B0604020202020204" pitchFamily="34" charset="0"/>
              </a:rPr>
              <a:t>Na de wedstrijd samen veld opruimen en met tegenspelers limonade drinken.</a:t>
            </a:r>
          </a:p>
          <a:p>
            <a:pPr marL="228600" marR="0" lvl="0" indent="-228600" algn="l" defTabSz="914400" rtl="0" eaLnBrk="1" fontAlgn="auto" latinLnBrk="0" hangingPunct="1">
              <a:lnSpc>
                <a:spcPct val="110000"/>
              </a:lnSpc>
              <a:spcBef>
                <a:spcPts val="1000"/>
              </a:spcBef>
              <a:spcAft>
                <a:spcPts val="0"/>
              </a:spcAft>
              <a:buClr>
                <a:srgbClr val="203040"/>
              </a:buClr>
              <a:buSzTx/>
              <a:buFont typeface="Arial" panose="020B0604020202020204" pitchFamily="34" charset="0"/>
              <a:buChar char="•"/>
              <a:tabLst/>
              <a:defRPr/>
            </a:pPr>
            <a:r>
              <a:rPr kumimoji="0" lang="nl-NL" sz="2000" b="0" i="0" u="none" strike="noStrike" kern="1200" cap="none" spc="0" normalizeH="0" baseline="0" noProof="0" dirty="0">
                <a:ln>
                  <a:noFill/>
                </a:ln>
                <a:solidFill>
                  <a:srgbClr val="111111"/>
                </a:solidFill>
                <a:effectLst/>
                <a:uLnTx/>
                <a:uFillTx/>
                <a:latin typeface="Arial" panose="020B0604020202020204" pitchFamily="34" charset="0"/>
                <a:ea typeface="+mn-ea"/>
                <a:cs typeface="Arial" panose="020B0604020202020204" pitchFamily="34" charset="0"/>
              </a:rPr>
              <a:t>Wedstrijdformulier.</a:t>
            </a:r>
            <a:r>
              <a:rPr lang="nl-NL" sz="2000" dirty="0">
                <a:solidFill>
                  <a:srgbClr val="111111"/>
                </a:solidFill>
                <a:latin typeface="Arial" panose="020B0604020202020204" pitchFamily="34" charset="0"/>
                <a:cs typeface="Arial" panose="020B0604020202020204" pitchFamily="34" charset="0"/>
              </a:rPr>
              <a:t> Zie er als coach op toe, dat de scheidsrechters samen het DWF invullen.</a:t>
            </a:r>
            <a:endParaRPr kumimoji="0" lang="nl-NL" sz="2000" b="0" i="0" u="none" strike="noStrike" kern="1200" cap="none" spc="0" normalizeH="0" baseline="0" noProof="0" dirty="0">
              <a:ln>
                <a:noFill/>
              </a:ln>
              <a:solidFill>
                <a:srgbClr val="111111"/>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26032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3A569D-1D9A-4A3E-9F72-98287948F891}"/>
              </a:ext>
            </a:extLst>
          </p:cNvPr>
          <p:cNvSpPr>
            <a:spLocks noGrp="1"/>
          </p:cNvSpPr>
          <p:nvPr>
            <p:ph type="title"/>
          </p:nvPr>
        </p:nvSpPr>
        <p:spPr/>
        <p:txBody>
          <a:bodyPr/>
          <a:lstStyle/>
          <a:p>
            <a:r>
              <a:rPr lang="nl-NL" dirty="0"/>
              <a:t>Positie coach wedstrijd</a:t>
            </a:r>
          </a:p>
        </p:txBody>
      </p:sp>
      <p:sp>
        <p:nvSpPr>
          <p:cNvPr id="3" name="Tijdelijke aanduiding voor inhoud 2">
            <a:extLst>
              <a:ext uri="{FF2B5EF4-FFF2-40B4-BE49-F238E27FC236}">
                <a16:creationId xmlns:a16="http://schemas.microsoft.com/office/drawing/2014/main" id="{167B336F-690A-4EA7-9C16-5BA87049C58C}"/>
              </a:ext>
            </a:extLst>
          </p:cNvPr>
          <p:cNvSpPr>
            <a:spLocks noGrp="1"/>
          </p:cNvSpPr>
          <p:nvPr>
            <p:ph idx="1"/>
          </p:nvPr>
        </p:nvSpPr>
        <p:spPr/>
        <p:txBody>
          <a:bodyPr/>
          <a:lstStyle/>
          <a:p>
            <a:pPr marL="0" indent="0">
              <a:buNone/>
            </a:pPr>
            <a:r>
              <a:rPr lang="nl-NL" dirty="0">
                <a:latin typeface="Arial" panose="020B0604020202020204" pitchFamily="34" charset="0"/>
                <a:cs typeface="Arial" panose="020B0604020202020204" pitchFamily="34" charset="0"/>
              </a:rPr>
              <a:t>Gedurende een wedstrijd neemt de teambegeleider plaats op de spelersbank van hun team bij het speelveld.  (11-tal bij een jongste jeugd in het veld)</a:t>
            </a:r>
          </a:p>
          <a:p>
            <a:pPr marL="0" indent="0">
              <a:buNone/>
            </a:pPr>
            <a:r>
              <a:rPr lang="nl-NL" dirty="0">
                <a:latin typeface="Arial" panose="020B0604020202020204" pitchFamily="34" charset="0"/>
                <a:cs typeface="Arial" panose="020B0604020202020204" pitchFamily="34" charset="0"/>
              </a:rPr>
              <a:t>Zij mogen vanaf die bank de spelers aanwijzingen en in voorkomend geval (para)medische hulp geven, maar zij mogen gedurende de wedstrijd niet eerder dan ná van de scheidsrechter(s) verkregen toestemming in het speelveld komen. </a:t>
            </a:r>
          </a:p>
          <a:p>
            <a:pPr marL="0" indent="0">
              <a:buNone/>
            </a:pPr>
            <a:r>
              <a:rPr lang="nl-NL" dirty="0">
                <a:latin typeface="Arial" panose="020B0604020202020204" pitchFamily="34" charset="0"/>
                <a:cs typeface="Arial" panose="020B0604020202020204" pitchFamily="34" charset="0"/>
              </a:rPr>
              <a:t>Daarnaast mogen zij niet door het geven van aanwijzingen of door hun gedrag aanleiding geven tot moeilijkheden, dit ter beoordeling van de scheidsrechters die de wedstrijd leiden.</a:t>
            </a:r>
          </a:p>
        </p:txBody>
      </p:sp>
    </p:spTree>
    <p:extLst>
      <p:ext uri="{BB962C8B-B14F-4D97-AF65-F5344CB8AC3E}">
        <p14:creationId xmlns:p14="http://schemas.microsoft.com/office/powerpoint/2010/main" val="4004763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1AF299-903C-4D4C-A871-9066CECB7FB4}"/>
              </a:ext>
            </a:extLst>
          </p:cNvPr>
          <p:cNvSpPr>
            <a:spLocks noGrp="1"/>
          </p:cNvSpPr>
          <p:nvPr>
            <p:ph type="title"/>
          </p:nvPr>
        </p:nvSpPr>
        <p:spPr/>
        <p:txBody>
          <a:bodyPr>
            <a:normAutofit/>
          </a:bodyPr>
          <a:lstStyle/>
          <a:p>
            <a:r>
              <a:rPr lang="nl-NL" dirty="0"/>
              <a:t>Maatregelen gedrag coach</a:t>
            </a:r>
          </a:p>
        </p:txBody>
      </p:sp>
      <p:sp>
        <p:nvSpPr>
          <p:cNvPr id="3" name="Tijdelijke aanduiding voor inhoud 2">
            <a:extLst>
              <a:ext uri="{FF2B5EF4-FFF2-40B4-BE49-F238E27FC236}">
                <a16:creationId xmlns:a16="http://schemas.microsoft.com/office/drawing/2014/main" id="{F76B6B25-2E27-4719-8AE0-DCFDD6CBF57D}"/>
              </a:ext>
            </a:extLst>
          </p:cNvPr>
          <p:cNvSpPr>
            <a:spLocks noGrp="1"/>
          </p:cNvSpPr>
          <p:nvPr>
            <p:ph idx="1"/>
          </p:nvPr>
        </p:nvSpPr>
        <p:spPr/>
        <p:txBody>
          <a:bodyPr>
            <a:normAutofit fontScale="92500" lnSpcReduction="20000"/>
          </a:bodyPr>
          <a:lstStyle/>
          <a:p>
            <a:pPr marL="0" indent="0">
              <a:buNone/>
            </a:pPr>
            <a:r>
              <a:rPr lang="nl-NL" dirty="0">
                <a:latin typeface="Arial" panose="020B0604020202020204" pitchFamily="34" charset="0"/>
                <a:cs typeface="Arial" panose="020B0604020202020204" pitchFamily="34" charset="0"/>
              </a:rPr>
              <a:t>Als een teambegeleider zich voor of tijdens een wedstrijd onjuist gedraagt kan een scheidsrechter die de wedstrijd leidt hem bestraffen met: </a:t>
            </a:r>
          </a:p>
          <a:p>
            <a:r>
              <a:rPr lang="nl-NL" dirty="0">
                <a:latin typeface="Arial" panose="020B0604020202020204" pitchFamily="34" charset="0"/>
                <a:cs typeface="Arial" panose="020B0604020202020204" pitchFamily="34" charset="0"/>
              </a:rPr>
              <a:t>Een vermaning (geen kaart); </a:t>
            </a:r>
          </a:p>
          <a:p>
            <a:r>
              <a:rPr lang="nl-NL" dirty="0">
                <a:latin typeface="Arial" panose="020B0604020202020204" pitchFamily="34" charset="0"/>
                <a:cs typeface="Arial" panose="020B0604020202020204" pitchFamily="34" charset="0"/>
              </a:rPr>
              <a:t>Een officiële waarschuwing waarbij de teambegeleider tijdelijk het recht tot KNHB Bondsreglement 36 begeleiden wordt ontzegd voor 2 minuten (‘groene kaart’); </a:t>
            </a:r>
          </a:p>
          <a:p>
            <a:r>
              <a:rPr lang="nl-NL" dirty="0">
                <a:latin typeface="Arial" panose="020B0604020202020204" pitchFamily="34" charset="0"/>
                <a:cs typeface="Arial" panose="020B0604020202020204" pitchFamily="34" charset="0"/>
              </a:rPr>
              <a:t>Tijdelijke ontzegging van het recht te begeleiden voor ten minste 10 minuten (‘gele kaart’); </a:t>
            </a:r>
          </a:p>
          <a:p>
            <a:r>
              <a:rPr lang="nl-NL" dirty="0">
                <a:latin typeface="Arial" panose="020B0604020202020204" pitchFamily="34" charset="0"/>
                <a:cs typeface="Arial" panose="020B0604020202020204" pitchFamily="34" charset="0"/>
              </a:rPr>
              <a:t>Ontzegging van het recht te begeleiden voor de resterende duur van de wedstrijd (‘rode kaart’). </a:t>
            </a:r>
          </a:p>
          <a:p>
            <a:r>
              <a:rPr lang="nl-NL" dirty="0">
                <a:latin typeface="Arial" panose="020B0604020202020204" pitchFamily="34" charset="0"/>
                <a:cs typeface="Arial" panose="020B0604020202020204" pitchFamily="34" charset="0"/>
              </a:rPr>
              <a:t>Een teambegeleider aan wie tijdens een wedstrijd het recht om te begeleiden is ontzegd, mag tijdens die straftijd ook niet als speler aan de wedstrijd (gaan) deelnemen.</a:t>
            </a:r>
          </a:p>
          <a:p>
            <a:r>
              <a:rPr lang="nl-NL" dirty="0">
                <a:latin typeface="Arial" panose="020B0604020202020204" pitchFamily="34" charset="0"/>
                <a:cs typeface="Arial" panose="020B0604020202020204" pitchFamily="34" charset="0"/>
              </a:rPr>
              <a:t>Een verwijderde teambegeleider dient in voorkomend geval wel in staat te worden gesteld een speler (para)medische verzorging te geven.</a:t>
            </a:r>
          </a:p>
        </p:txBody>
      </p:sp>
    </p:spTree>
    <p:extLst>
      <p:ext uri="{BB962C8B-B14F-4D97-AF65-F5344CB8AC3E}">
        <p14:creationId xmlns:p14="http://schemas.microsoft.com/office/powerpoint/2010/main" val="3859290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9A194E-1D44-43B3-8BDB-68592348E7CD}"/>
              </a:ext>
            </a:extLst>
          </p:cNvPr>
          <p:cNvSpPr>
            <a:spLocks noGrp="1"/>
          </p:cNvSpPr>
          <p:nvPr>
            <p:ph type="title"/>
          </p:nvPr>
        </p:nvSpPr>
        <p:spPr/>
        <p:txBody>
          <a:bodyPr/>
          <a:lstStyle/>
          <a:p>
            <a:r>
              <a:rPr lang="nl-NL" dirty="0"/>
              <a:t>Coach combiteams</a:t>
            </a:r>
          </a:p>
        </p:txBody>
      </p:sp>
      <p:sp>
        <p:nvSpPr>
          <p:cNvPr id="3" name="Tijdelijke aanduiding voor inhoud 2">
            <a:extLst>
              <a:ext uri="{FF2B5EF4-FFF2-40B4-BE49-F238E27FC236}">
                <a16:creationId xmlns:a16="http://schemas.microsoft.com/office/drawing/2014/main" id="{72FDDA51-6490-40B2-8CC1-4C0D3FB53448}"/>
              </a:ext>
            </a:extLst>
          </p:cNvPr>
          <p:cNvSpPr>
            <a:spLocks noGrp="1"/>
          </p:cNvSpPr>
          <p:nvPr>
            <p:ph idx="1"/>
          </p:nvPr>
        </p:nvSpPr>
        <p:spPr/>
        <p:txBody>
          <a:bodyPr/>
          <a:lstStyle/>
          <a:p>
            <a:r>
              <a:rPr lang="nl-NL" dirty="0">
                <a:latin typeface="Arial" panose="020B0604020202020204" pitchFamily="34" charset="0"/>
                <a:cs typeface="Arial" panose="020B0604020202020204" pitchFamily="34" charset="0"/>
              </a:rPr>
              <a:t>Gebruik hockeyapp van beide verenigingen</a:t>
            </a:r>
          </a:p>
          <a:p>
            <a:r>
              <a:rPr lang="nl-NL" dirty="0">
                <a:latin typeface="Arial" panose="020B0604020202020204" pitchFamily="34" charset="0"/>
                <a:cs typeface="Arial" panose="020B0604020202020204" pitchFamily="34" charset="0"/>
              </a:rPr>
              <a:t>Goed kijken waar de thuiswedstrijd is ingepland</a:t>
            </a:r>
          </a:p>
          <a:p>
            <a:r>
              <a:rPr lang="nl-NL" dirty="0">
                <a:latin typeface="Arial" panose="020B0604020202020204" pitchFamily="34" charset="0"/>
                <a:cs typeface="Arial" panose="020B0604020202020204" pitchFamily="34" charset="0"/>
              </a:rPr>
              <a:t>Team niet compleet, naast de basisregels geldt bij combiteams de aanvullende regeling</a:t>
            </a:r>
          </a:p>
          <a:p>
            <a:pPr marL="0" indent="0">
              <a:buNone/>
            </a:pPr>
            <a:r>
              <a:rPr lang="nl-NL" sz="2000" dirty="0">
                <a:latin typeface="Arial" panose="020B0604020202020204" pitchFamily="34" charset="0"/>
                <a:cs typeface="Arial" panose="020B0604020202020204" pitchFamily="34" charset="0"/>
              </a:rPr>
              <a:t>	Spelers die uitkomen in een samengesteld team mogen alleen invallen bij andere 	samengestelde teams van de betrokken verenigingen of bij teams van de 	vereniging waar de speler lid van is</a:t>
            </a:r>
          </a:p>
          <a:p>
            <a:r>
              <a:rPr lang="nl-NL" dirty="0">
                <a:latin typeface="Arial" panose="020B0604020202020204" pitchFamily="34" charset="0"/>
                <a:cs typeface="Arial" panose="020B0604020202020204" pitchFamily="34" charset="0"/>
              </a:rPr>
              <a:t>Ben je coach van een combiteam schrijf je dan nog in bij vereniging waar je geen lid van bent. Anders krijg je het DWF niet op tijd</a:t>
            </a:r>
          </a:p>
          <a:p>
            <a:r>
              <a:rPr lang="nl-NL" dirty="0">
                <a:latin typeface="Arial" panose="020B0604020202020204" pitchFamily="34" charset="0"/>
                <a:cs typeface="Arial" panose="020B0604020202020204" pitchFamily="34" charset="0"/>
              </a:rPr>
              <a:t>Vraag binnen je combiteam leden die nog niet zijn ingeschreven dit nog voor woensdag 12.00 uur te doen. Zodat spelerslijst compleet is voor eerste wedstrijd</a:t>
            </a:r>
          </a:p>
          <a:p>
            <a:endParaRPr lang="nl-NL" dirty="0">
              <a:latin typeface="Arial" panose="020B0604020202020204" pitchFamily="34" charset="0"/>
              <a:cs typeface="Arial" panose="020B0604020202020204" pitchFamily="34" charset="0"/>
            </a:endParaRPr>
          </a:p>
          <a:p>
            <a:endParaRPr lang="nl-NL" dirty="0"/>
          </a:p>
        </p:txBody>
      </p:sp>
    </p:spTree>
    <p:extLst>
      <p:ext uri="{BB962C8B-B14F-4D97-AF65-F5344CB8AC3E}">
        <p14:creationId xmlns:p14="http://schemas.microsoft.com/office/powerpoint/2010/main" val="2612424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CB0A47-456B-4C0C-A5CF-6040925DD98B}"/>
              </a:ext>
            </a:extLst>
          </p:cNvPr>
          <p:cNvSpPr>
            <a:spLocks noGrp="1"/>
          </p:cNvSpPr>
          <p:nvPr>
            <p:ph type="title"/>
          </p:nvPr>
        </p:nvSpPr>
        <p:spPr/>
        <p:txBody>
          <a:bodyPr/>
          <a:lstStyle/>
          <a:p>
            <a:r>
              <a:rPr lang="nl-NL" dirty="0"/>
              <a:t>Fluiten combiteams</a:t>
            </a:r>
          </a:p>
        </p:txBody>
      </p:sp>
      <p:sp>
        <p:nvSpPr>
          <p:cNvPr id="3" name="Tijdelijke aanduiding voor inhoud 2">
            <a:extLst>
              <a:ext uri="{FF2B5EF4-FFF2-40B4-BE49-F238E27FC236}">
                <a16:creationId xmlns:a16="http://schemas.microsoft.com/office/drawing/2014/main" id="{1D693658-A2D8-45D9-96DB-EAD1E961C60D}"/>
              </a:ext>
            </a:extLst>
          </p:cNvPr>
          <p:cNvSpPr>
            <a:spLocks noGrp="1"/>
          </p:cNvSpPr>
          <p:nvPr>
            <p:ph idx="1"/>
          </p:nvPr>
        </p:nvSpPr>
        <p:spPr/>
        <p:txBody>
          <a:bodyPr>
            <a:normAutofit fontScale="92500" lnSpcReduction="20000"/>
          </a:bodyPr>
          <a:lstStyle/>
          <a:p>
            <a:pPr marL="0" indent="0">
              <a:buNone/>
            </a:pPr>
            <a:r>
              <a:rPr lang="nl-NL" sz="2200" dirty="0">
                <a:latin typeface="Arial" panose="020B0604020202020204" pitchFamily="34" charset="0"/>
                <a:cs typeface="Arial" panose="020B0604020202020204" pitchFamily="34" charset="0"/>
              </a:rPr>
              <a:t>De arbitrage commissie heeft inmiddels de planning gemaakt voor de scheidsrechters</a:t>
            </a:r>
          </a:p>
          <a:p>
            <a:pPr marL="0" indent="0">
              <a:buNone/>
            </a:pPr>
            <a:r>
              <a:rPr lang="nl-NL" sz="2200" dirty="0">
                <a:latin typeface="Arial" panose="020B0604020202020204" pitchFamily="34" charset="0"/>
                <a:cs typeface="Arial" panose="020B0604020202020204" pitchFamily="34" charset="0"/>
              </a:rPr>
              <a:t>Dit seizoen zijn er 7 combiteams binnen onze verenigingen</a:t>
            </a:r>
          </a:p>
          <a:p>
            <a:pPr marL="0" indent="0">
              <a:buNone/>
            </a:pPr>
            <a:r>
              <a:rPr lang="nl-NL" sz="2200" dirty="0">
                <a:latin typeface="Arial" panose="020B0604020202020204" pitchFamily="34" charset="0"/>
                <a:cs typeface="Arial" panose="020B0604020202020204" pitchFamily="34" charset="0"/>
              </a:rPr>
              <a:t>MA1 en MA2</a:t>
            </a:r>
          </a:p>
          <a:p>
            <a:pPr marL="0" indent="0">
              <a:buNone/>
            </a:pPr>
            <a:r>
              <a:rPr lang="nl-NL" sz="2200" dirty="0">
                <a:latin typeface="Arial" panose="020B0604020202020204" pitchFamily="34" charset="0"/>
                <a:cs typeface="Arial" panose="020B0604020202020204" pitchFamily="34" charset="0"/>
              </a:rPr>
              <a:t>JB1</a:t>
            </a:r>
          </a:p>
          <a:p>
            <a:pPr marL="0" indent="0">
              <a:buNone/>
            </a:pPr>
            <a:r>
              <a:rPr lang="nl-NL" sz="2200" dirty="0">
                <a:latin typeface="Arial" panose="020B0604020202020204" pitchFamily="34" charset="0"/>
                <a:cs typeface="Arial" panose="020B0604020202020204" pitchFamily="34" charset="0"/>
              </a:rPr>
              <a:t>JC1 en JC2</a:t>
            </a:r>
          </a:p>
          <a:p>
            <a:pPr marL="0" indent="0">
              <a:buNone/>
            </a:pPr>
            <a:r>
              <a:rPr lang="nl-NL" sz="2200" dirty="0">
                <a:latin typeface="Arial" panose="020B0604020202020204" pitchFamily="34" charset="0"/>
                <a:cs typeface="Arial" panose="020B0604020202020204" pitchFamily="34" charset="0"/>
              </a:rPr>
              <a:t>J8E1</a:t>
            </a:r>
          </a:p>
          <a:p>
            <a:pPr marL="0" indent="0">
              <a:buNone/>
            </a:pPr>
            <a:r>
              <a:rPr lang="nl-NL" sz="2200" dirty="0">
                <a:latin typeface="Arial" panose="020B0604020202020204" pitchFamily="34" charset="0"/>
                <a:cs typeface="Arial" panose="020B0604020202020204" pitchFamily="34" charset="0"/>
              </a:rPr>
              <a:t>Heren 2</a:t>
            </a:r>
          </a:p>
          <a:p>
            <a:pPr marL="0" indent="0">
              <a:buNone/>
            </a:pPr>
            <a:r>
              <a:rPr lang="nl-NL" sz="2200" dirty="0">
                <a:latin typeface="Arial" panose="020B0604020202020204" pitchFamily="34" charset="0"/>
                <a:cs typeface="Arial" panose="020B0604020202020204" pitchFamily="34" charset="0"/>
              </a:rPr>
              <a:t>Kan voorkomen dat een lid van HVM of Sjinborn een combiteam moet fluiten dat thuis speelt maar dan toch naar Meerssen of Valkenburg moet</a:t>
            </a:r>
          </a:p>
          <a:p>
            <a:pPr marL="0" indent="0">
              <a:buNone/>
            </a:pPr>
            <a:r>
              <a:rPr lang="nl-NL" sz="2200" dirty="0">
                <a:latin typeface="Arial" panose="020B0604020202020204" pitchFamily="34" charset="0"/>
                <a:cs typeface="Arial" panose="020B0604020202020204" pitchFamily="34" charset="0"/>
              </a:rPr>
              <a:t>Probeer als coach hier samen met de scheids een oplossing in te vinden door hem mee te nemen naar de wedstrijd als hij of zij niet beschikt over eigen vervoer</a:t>
            </a:r>
          </a:p>
          <a:p>
            <a:pPr marL="0" indent="0">
              <a:buNone/>
            </a:pPr>
            <a:endParaRPr lang="nl-NL" dirty="0"/>
          </a:p>
        </p:txBody>
      </p:sp>
    </p:spTree>
    <p:extLst>
      <p:ext uri="{BB962C8B-B14F-4D97-AF65-F5344CB8AC3E}">
        <p14:creationId xmlns:p14="http://schemas.microsoft.com/office/powerpoint/2010/main" val="1095879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0EE381-F2D9-484B-B285-341B3A76144A}"/>
              </a:ext>
            </a:extLst>
          </p:cNvPr>
          <p:cNvSpPr>
            <a:spLocks noGrp="1"/>
          </p:cNvSpPr>
          <p:nvPr>
            <p:ph type="title"/>
          </p:nvPr>
        </p:nvSpPr>
        <p:spPr/>
        <p:txBody>
          <a:bodyPr/>
          <a:lstStyle/>
          <a:p>
            <a:r>
              <a:rPr lang="nl-NL" dirty="0"/>
              <a:t>Vragen op opmerkingen	</a:t>
            </a:r>
          </a:p>
        </p:txBody>
      </p:sp>
      <p:sp>
        <p:nvSpPr>
          <p:cNvPr id="3" name="Tijdelijke aanduiding voor inhoud 2">
            <a:extLst>
              <a:ext uri="{FF2B5EF4-FFF2-40B4-BE49-F238E27FC236}">
                <a16:creationId xmlns:a16="http://schemas.microsoft.com/office/drawing/2014/main" id="{E6E95DCA-FD50-4ED9-B7D4-8D63CC7F9400}"/>
              </a:ext>
            </a:extLst>
          </p:cNvPr>
          <p:cNvSpPr>
            <a:spLocks noGrp="1"/>
          </p:cNvSpPr>
          <p:nvPr>
            <p:ph idx="1"/>
          </p:nvPr>
        </p:nvSpPr>
        <p:spPr>
          <a:xfrm>
            <a:off x="838200" y="1952625"/>
            <a:ext cx="10515600" cy="4224337"/>
          </a:xfrm>
        </p:spPr>
        <p:txBody>
          <a:bodyPr/>
          <a:lstStyle/>
          <a:p>
            <a:r>
              <a:rPr lang="nl-NL" dirty="0">
                <a:latin typeface="Arial" panose="020B0604020202020204" pitchFamily="34" charset="0"/>
                <a:cs typeface="Arial" panose="020B0604020202020204" pitchFamily="34" charset="0"/>
              </a:rPr>
              <a:t>Vragen met betrekking tot combiteam </a:t>
            </a:r>
            <a:r>
              <a:rPr lang="nl-NL" dirty="0">
                <a:latin typeface="Arial" panose="020B0604020202020204" pitchFamily="34" charset="0"/>
                <a:cs typeface="Arial" panose="020B0604020202020204" pitchFamily="34" charset="0"/>
                <a:hlinkClick r:id="rId2"/>
              </a:rPr>
              <a:t>bestuur@hvmeerssen.nl</a:t>
            </a:r>
            <a:r>
              <a:rPr lang="nl-NL" dirty="0">
                <a:latin typeface="Arial" panose="020B0604020202020204" pitchFamily="34" charset="0"/>
                <a:cs typeface="Arial" panose="020B0604020202020204" pitchFamily="34" charset="0"/>
              </a:rPr>
              <a:t> of </a:t>
            </a:r>
            <a:r>
              <a:rPr lang="nl-NL" dirty="0">
                <a:latin typeface="Arial" panose="020B0604020202020204" pitchFamily="34" charset="0"/>
                <a:cs typeface="Arial" panose="020B0604020202020204" pitchFamily="34" charset="0"/>
                <a:hlinkClick r:id="rId3"/>
              </a:rPr>
              <a:t>bestuur@sjinborn.nl</a:t>
            </a:r>
            <a:r>
              <a:rPr lang="nl-NL" dirty="0">
                <a:latin typeface="Arial" panose="020B0604020202020204" pitchFamily="34" charset="0"/>
                <a:cs typeface="Arial" panose="020B0604020202020204" pitchFamily="34" charset="0"/>
              </a:rPr>
              <a:t> </a:t>
            </a:r>
          </a:p>
          <a:p>
            <a:r>
              <a:rPr lang="nl-NL" dirty="0">
                <a:latin typeface="Arial" panose="020B0604020202020204" pitchFamily="34" charset="0"/>
                <a:cs typeface="Arial" panose="020B0604020202020204" pitchFamily="34" charset="0"/>
              </a:rPr>
              <a:t>Vragen met betrekking tot wedstrijden </a:t>
            </a:r>
            <a:r>
              <a:rPr lang="nl-NL" dirty="0">
                <a:latin typeface="Arial" panose="020B0604020202020204" pitchFamily="34" charset="0"/>
                <a:cs typeface="Arial" panose="020B0604020202020204" pitchFamily="34" charset="0"/>
                <a:hlinkClick r:id="rId4"/>
              </a:rPr>
              <a:t>ws@hvmeerssen.nl</a:t>
            </a:r>
            <a:r>
              <a:rPr lang="nl-NL" dirty="0">
                <a:latin typeface="Arial" panose="020B0604020202020204" pitchFamily="34" charset="0"/>
                <a:cs typeface="Arial" panose="020B0604020202020204" pitchFamily="34" charset="0"/>
              </a:rPr>
              <a:t>  of </a:t>
            </a:r>
            <a:r>
              <a:rPr lang="nl-NL" dirty="0">
                <a:latin typeface="Arial" panose="020B0604020202020204" pitchFamily="34" charset="0"/>
                <a:cs typeface="Arial" panose="020B0604020202020204" pitchFamily="34" charset="0"/>
                <a:hlinkClick r:id="rId5"/>
              </a:rPr>
              <a:t>ws@sjinborn.nl</a:t>
            </a:r>
            <a:endParaRPr lang="nl-NL" dirty="0">
              <a:latin typeface="Arial" panose="020B0604020202020204" pitchFamily="34" charset="0"/>
              <a:cs typeface="Arial" panose="020B0604020202020204" pitchFamily="34" charset="0"/>
            </a:endParaRPr>
          </a:p>
          <a:p>
            <a:r>
              <a:rPr lang="nl-NL" dirty="0">
                <a:latin typeface="Arial" panose="020B0604020202020204" pitchFamily="34" charset="0"/>
                <a:cs typeface="Arial" panose="020B0604020202020204" pitchFamily="34" charset="0"/>
              </a:rPr>
              <a:t>Vragen met betrekking tot arbitrage </a:t>
            </a:r>
            <a:r>
              <a:rPr lang="nl-NL" dirty="0">
                <a:latin typeface="Arial" panose="020B0604020202020204" pitchFamily="34" charset="0"/>
                <a:cs typeface="Arial" panose="020B0604020202020204" pitchFamily="34" charset="0"/>
                <a:hlinkClick r:id="rId6"/>
              </a:rPr>
              <a:t>arbitrage@hvmeerssen.nl</a:t>
            </a:r>
            <a:r>
              <a:rPr lang="nl-NL" dirty="0">
                <a:latin typeface="Arial" panose="020B0604020202020204" pitchFamily="34" charset="0"/>
                <a:cs typeface="Arial" panose="020B0604020202020204" pitchFamily="34" charset="0"/>
              </a:rPr>
              <a:t> of </a:t>
            </a:r>
            <a:r>
              <a:rPr lang="nl-NL" dirty="0">
                <a:latin typeface="Arial" panose="020B0604020202020204" pitchFamily="34" charset="0"/>
                <a:cs typeface="Arial" panose="020B0604020202020204" pitchFamily="34" charset="0"/>
                <a:hlinkClick r:id="rId7"/>
              </a:rPr>
              <a:t>arbitrage@sjinborn.nl</a:t>
            </a:r>
            <a:r>
              <a:rPr lang="nl-NL" dirty="0">
                <a:latin typeface="Arial" panose="020B0604020202020204" pitchFamily="34" charset="0"/>
                <a:cs typeface="Arial" panose="020B0604020202020204" pitchFamily="34" charset="0"/>
              </a:rPr>
              <a:t> </a:t>
            </a:r>
          </a:p>
          <a:p>
            <a:endParaRPr lang="nl-NL" dirty="0">
              <a:latin typeface="Arial" panose="020B0604020202020204" pitchFamily="34" charset="0"/>
              <a:cs typeface="Arial" panose="020B0604020202020204" pitchFamily="34" charset="0"/>
            </a:endParaRPr>
          </a:p>
          <a:p>
            <a:pPr marL="0" indent="0" algn="ctr">
              <a:buNone/>
            </a:pPr>
            <a:r>
              <a:rPr lang="nl-NL" sz="3200" dirty="0">
                <a:latin typeface="Arial" panose="020B0604020202020204" pitchFamily="34" charset="0"/>
                <a:cs typeface="Arial" panose="020B0604020202020204" pitchFamily="34" charset="0"/>
              </a:rPr>
              <a:t>Dank jullie wel voor de aandacht </a:t>
            </a:r>
          </a:p>
          <a:p>
            <a:pPr marL="0" indent="0" algn="ctr">
              <a:buNone/>
            </a:pPr>
            <a:r>
              <a:rPr lang="nl-NL" sz="3200" dirty="0">
                <a:latin typeface="Arial" panose="020B0604020202020204" pitchFamily="34" charset="0"/>
                <a:cs typeface="Arial" panose="020B0604020202020204" pitchFamily="34" charset="0"/>
              </a:rPr>
              <a:t>en veel succes dit seizoen</a:t>
            </a:r>
          </a:p>
        </p:txBody>
      </p:sp>
    </p:spTree>
    <p:extLst>
      <p:ext uri="{BB962C8B-B14F-4D97-AF65-F5344CB8AC3E}">
        <p14:creationId xmlns:p14="http://schemas.microsoft.com/office/powerpoint/2010/main" val="4151020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B7B6363-B86F-40A3-8902-DFA61F46B9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574DDE7-E146-45EB-92F3-FEADA0EDC641}"/>
              </a:ext>
            </a:extLst>
          </p:cNvPr>
          <p:cNvSpPr>
            <a:spLocks noGrp="1"/>
          </p:cNvSpPr>
          <p:nvPr>
            <p:ph type="title"/>
          </p:nvPr>
        </p:nvSpPr>
        <p:spPr>
          <a:xfrm>
            <a:off x="838200" y="733122"/>
            <a:ext cx="4030834" cy="5391756"/>
          </a:xfrm>
        </p:spPr>
        <p:txBody>
          <a:bodyPr anchor="t">
            <a:normAutofit/>
          </a:bodyPr>
          <a:lstStyle/>
          <a:p>
            <a:r>
              <a:rPr lang="nl-NL" sz="5000"/>
              <a:t>Programma</a:t>
            </a:r>
          </a:p>
        </p:txBody>
      </p:sp>
      <p:graphicFrame>
        <p:nvGraphicFramePr>
          <p:cNvPr id="5" name="Tijdelijke aanduiding voor inhoud 2">
            <a:extLst>
              <a:ext uri="{FF2B5EF4-FFF2-40B4-BE49-F238E27FC236}">
                <a16:creationId xmlns:a16="http://schemas.microsoft.com/office/drawing/2014/main" id="{8A47AF72-AF47-4AA1-ADD1-7938ACE061B0}"/>
              </a:ext>
            </a:extLst>
          </p:cNvPr>
          <p:cNvGraphicFramePr>
            <a:graphicFrameLocks noGrp="1"/>
          </p:cNvGraphicFramePr>
          <p:nvPr>
            <p:ph idx="1"/>
            <p:extLst>
              <p:ext uri="{D42A27DB-BD31-4B8C-83A1-F6EECF244321}">
                <p14:modId xmlns:p14="http://schemas.microsoft.com/office/powerpoint/2010/main" val="3548514173"/>
              </p:ext>
            </p:extLst>
          </p:nvPr>
        </p:nvGraphicFramePr>
        <p:xfrm>
          <a:off x="5591236" y="780444"/>
          <a:ext cx="5762564" cy="53965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6046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98AB9E-593E-493D-ACBF-3ECB2810B677}"/>
              </a:ext>
            </a:extLst>
          </p:cNvPr>
          <p:cNvSpPr>
            <a:spLocks noGrp="1"/>
          </p:cNvSpPr>
          <p:nvPr>
            <p:ph type="title"/>
          </p:nvPr>
        </p:nvSpPr>
        <p:spPr/>
        <p:txBody>
          <a:bodyPr/>
          <a:lstStyle/>
          <a:p>
            <a:r>
              <a:rPr lang="nl-NL" dirty="0"/>
              <a:t>1. Welkom</a:t>
            </a:r>
          </a:p>
        </p:txBody>
      </p:sp>
      <p:sp>
        <p:nvSpPr>
          <p:cNvPr id="3" name="Tijdelijke aanduiding voor inhoud 2">
            <a:extLst>
              <a:ext uri="{FF2B5EF4-FFF2-40B4-BE49-F238E27FC236}">
                <a16:creationId xmlns:a16="http://schemas.microsoft.com/office/drawing/2014/main" id="{E3107B48-5D7E-493E-B23E-56D659E4AFE7}"/>
              </a:ext>
            </a:extLst>
          </p:cNvPr>
          <p:cNvSpPr>
            <a:spLocks noGrp="1"/>
          </p:cNvSpPr>
          <p:nvPr>
            <p:ph idx="1"/>
          </p:nvPr>
        </p:nvSpPr>
        <p:spPr/>
        <p:txBody>
          <a:bodyPr>
            <a:normAutofit fontScale="92500" lnSpcReduction="20000"/>
          </a:bodyPr>
          <a:lstStyle/>
          <a:p>
            <a:r>
              <a:rPr lang="nl-NL" sz="2000" dirty="0">
                <a:effectLst/>
                <a:latin typeface="Arial" panose="020B0604020202020204" pitchFamily="34" charset="0"/>
                <a:ea typeface="Calibri" panose="020F0502020204030204" pitchFamily="34" charset="0"/>
                <a:cs typeface="Arial" panose="020B0604020202020204" pitchFamily="34" charset="0"/>
              </a:rPr>
              <a:t>Concordia </a:t>
            </a:r>
            <a:r>
              <a:rPr lang="nl-NL" sz="2000" dirty="0">
                <a:latin typeface="Arial" panose="020B0604020202020204" pitchFamily="34" charset="0"/>
                <a:ea typeface="Calibri" panose="020F0502020204030204" pitchFamily="34" charset="0"/>
                <a:cs typeface="Arial" panose="020B0604020202020204" pitchFamily="34" charset="0"/>
              </a:rPr>
              <a:t>heeft </a:t>
            </a:r>
            <a:r>
              <a:rPr lang="nl-NL" sz="2000" dirty="0">
                <a:effectLst/>
                <a:latin typeface="Arial" panose="020B0604020202020204" pitchFamily="34" charset="0"/>
                <a:ea typeface="Calibri" panose="020F0502020204030204" pitchFamily="34" charset="0"/>
                <a:cs typeface="Arial" panose="020B0604020202020204" pitchFamily="34" charset="0"/>
              </a:rPr>
              <a:t>voorlopig geen velden tot hun beschikking door de wateroverlast van een maand geleden. </a:t>
            </a:r>
            <a:r>
              <a:rPr lang="nl-NL" dirty="0">
                <a:latin typeface="Arial" panose="020B0604020202020204" pitchFamily="34" charset="0"/>
                <a:ea typeface="Calibri" panose="020F0502020204030204" pitchFamily="34" charset="0"/>
                <a:cs typeface="Arial" panose="020B0604020202020204" pitchFamily="34" charset="0"/>
              </a:rPr>
              <a:t>Concordia speelt al hun wedstrijden</a:t>
            </a:r>
            <a:r>
              <a:rPr lang="nl-NL" sz="2000" dirty="0">
                <a:effectLst/>
                <a:latin typeface="Arial" panose="020B0604020202020204" pitchFamily="34" charset="0"/>
                <a:ea typeface="Calibri" panose="020F0502020204030204" pitchFamily="34" charset="0"/>
                <a:cs typeface="Arial" panose="020B0604020202020204" pitchFamily="34" charset="0"/>
              </a:rPr>
              <a:t> in de voorcompetitie derhalve uit.</a:t>
            </a:r>
          </a:p>
          <a:p>
            <a:r>
              <a:rPr lang="nl-NL" dirty="0">
                <a:latin typeface="Arial" panose="020B0604020202020204" pitchFamily="34" charset="0"/>
                <a:ea typeface="Calibri" panose="020F0502020204030204" pitchFamily="34" charset="0"/>
                <a:cs typeface="Arial" panose="020B0604020202020204" pitchFamily="34" charset="0"/>
              </a:rPr>
              <a:t>VHV Sjinborn bestaat dit jaar 40 jaar. Tot 15 januari 2022 vinden er om de 6 a 8 weken leuke evenementen plaats. Leden van HVM zijn hierbij van harte welkom.</a:t>
            </a:r>
          </a:p>
          <a:p>
            <a:r>
              <a:rPr lang="nl-NL" dirty="0">
                <a:latin typeface="Arial" panose="020B0604020202020204" pitchFamily="34" charset="0"/>
                <a:ea typeface="Calibri" panose="020F0502020204030204" pitchFamily="34" charset="0"/>
                <a:cs typeface="Arial" panose="020B0604020202020204" pitchFamily="34" charset="0"/>
              </a:rPr>
              <a:t>Leden die zijn ingedeeld in een combiteam ontvangen informatie van beide verenigingen.</a:t>
            </a:r>
          </a:p>
          <a:p>
            <a:r>
              <a:rPr lang="nl-NL" sz="2000" dirty="0">
                <a:latin typeface="Arial" panose="020B0604020202020204" pitchFamily="34" charset="0"/>
                <a:ea typeface="Calibri" panose="020F0502020204030204" pitchFamily="34" charset="0"/>
                <a:cs typeface="Arial" panose="020B0604020202020204" pitchFamily="34" charset="0"/>
              </a:rPr>
              <a:t>Presentatie zal morgen op de site van HVM en VHV Sjinborn worden geplaatst zodat alles nog eens rustig nagelezen kan worden.</a:t>
            </a:r>
            <a:endParaRPr lang="nl-NL" dirty="0">
              <a:latin typeface="Arial" panose="020B0604020202020204" pitchFamily="34" charset="0"/>
              <a:ea typeface="Calibri" panose="020F0502020204030204" pitchFamily="34" charset="0"/>
              <a:cs typeface="Arial" panose="020B0604020202020204" pitchFamily="34" charset="0"/>
            </a:endParaRPr>
          </a:p>
          <a:p>
            <a:pPr marL="0" indent="0">
              <a:buNone/>
            </a:pPr>
            <a:br>
              <a:rPr lang="nl-NL" sz="2000" dirty="0">
                <a:latin typeface="Arial" panose="020B0604020202020204" pitchFamily="34" charset="0"/>
                <a:ea typeface="Calibri" panose="020F0502020204030204" pitchFamily="34" charset="0"/>
                <a:cs typeface="Arial" panose="020B0604020202020204" pitchFamily="34" charset="0"/>
              </a:rPr>
            </a:br>
            <a:r>
              <a:rPr lang="nl-NL" sz="2000" dirty="0">
                <a:latin typeface="Arial" panose="020B0604020202020204" pitchFamily="34" charset="0"/>
                <a:ea typeface="Calibri" panose="020F0502020204030204" pitchFamily="34" charset="0"/>
                <a:cs typeface="Arial" panose="020B0604020202020204" pitchFamily="34" charset="0"/>
              </a:rPr>
              <a:t>	</a:t>
            </a:r>
            <a:r>
              <a:rPr lang="nl-NL" dirty="0">
                <a:latin typeface="Arial" panose="020B0604020202020204" pitchFamily="34" charset="0"/>
                <a:ea typeface="Calibri" panose="020F0502020204030204" pitchFamily="34" charset="0"/>
                <a:cs typeface="Arial" panose="020B0604020202020204" pitchFamily="34" charset="0"/>
              </a:rPr>
              <a:t>Handige</a:t>
            </a:r>
            <a:r>
              <a:rPr lang="nl-NL" sz="2000" dirty="0">
                <a:latin typeface="Arial" panose="020B0604020202020204" pitchFamily="34" charset="0"/>
                <a:ea typeface="Calibri" panose="020F0502020204030204" pitchFamily="34" charset="0"/>
                <a:cs typeface="Arial" panose="020B0604020202020204" pitchFamily="34" charset="0"/>
              </a:rPr>
              <a:t> tips en trucs voor coaches:</a:t>
            </a:r>
          </a:p>
          <a:p>
            <a:pPr marL="0" indent="0">
              <a:buNone/>
            </a:pPr>
            <a:r>
              <a:rPr lang="nl-NL" sz="2000" dirty="0">
                <a:latin typeface="Arial" panose="020B0604020202020204" pitchFamily="34" charset="0"/>
                <a:ea typeface="Calibri" panose="020F0502020204030204" pitchFamily="34" charset="0"/>
                <a:cs typeface="Arial" panose="020B0604020202020204" pitchFamily="34" charset="0"/>
              </a:rPr>
              <a:t>	</a:t>
            </a:r>
            <a:r>
              <a:rPr lang="nl-NL" dirty="0">
                <a:latin typeface="Arial" panose="020B0604020202020204" pitchFamily="34" charset="0"/>
                <a:cs typeface="Arial" panose="020B0604020202020204" pitchFamily="34" charset="0"/>
                <a:hlinkClick r:id="rId2"/>
              </a:rPr>
              <a:t>Coachbijdehandje-Jongste-Jeugd.pdf (knhb.nl)</a:t>
            </a:r>
            <a:endParaRPr lang="nl-NL" dirty="0">
              <a:latin typeface="Arial" panose="020B0604020202020204" pitchFamily="34" charset="0"/>
              <a:cs typeface="Arial" panose="020B0604020202020204" pitchFamily="34" charset="0"/>
            </a:endParaRPr>
          </a:p>
          <a:p>
            <a:pPr marL="0" indent="0">
              <a:buNone/>
            </a:pPr>
            <a:r>
              <a:rPr lang="nl-NL" dirty="0">
                <a:latin typeface="Arial" panose="020B0604020202020204" pitchFamily="34" charset="0"/>
                <a:cs typeface="Arial" panose="020B0604020202020204" pitchFamily="34" charset="0"/>
              </a:rPr>
              <a:t>	</a:t>
            </a:r>
            <a:r>
              <a:rPr lang="nl-NL" dirty="0">
                <a:latin typeface="Arial" panose="020B0604020202020204" pitchFamily="34" charset="0"/>
                <a:cs typeface="Arial" panose="020B0604020202020204" pitchFamily="34" charset="0"/>
                <a:hlinkClick r:id="rId3"/>
              </a:rPr>
              <a:t>CbdH-CD.pdf (knhb.nl)</a:t>
            </a:r>
            <a:endParaRPr lang="nl-NL" dirty="0">
              <a:latin typeface="Arial" panose="020B0604020202020204" pitchFamily="34" charset="0"/>
              <a:cs typeface="Arial" panose="020B0604020202020204" pitchFamily="34" charset="0"/>
            </a:endParaRPr>
          </a:p>
          <a:p>
            <a:pPr marL="0" indent="0">
              <a:buNone/>
            </a:pPr>
            <a:r>
              <a:rPr lang="nl-NL" dirty="0">
                <a:latin typeface="Arial" panose="020B0604020202020204" pitchFamily="34" charset="0"/>
                <a:cs typeface="Arial" panose="020B0604020202020204" pitchFamily="34" charset="0"/>
              </a:rPr>
              <a:t>	</a:t>
            </a:r>
            <a:r>
              <a:rPr lang="nl-NL" dirty="0">
                <a:latin typeface="Arial" panose="020B0604020202020204" pitchFamily="34" charset="0"/>
                <a:cs typeface="Arial" panose="020B0604020202020204" pitchFamily="34" charset="0"/>
                <a:hlinkClick r:id="rId4"/>
              </a:rPr>
              <a:t>CbdH-AB.pdf (knhb.nl)</a:t>
            </a:r>
            <a:endParaRPr lang="nl-NL" dirty="0">
              <a:latin typeface="Arial" panose="020B0604020202020204" pitchFamily="34" charset="0"/>
              <a:cs typeface="Arial" panose="020B0604020202020204" pitchFamily="34" charset="0"/>
            </a:endParaRPr>
          </a:p>
          <a:p>
            <a:pPr marL="0" indent="0">
              <a:buNone/>
            </a:pPr>
            <a:endParaRPr lang="nl-NL" dirty="0"/>
          </a:p>
          <a:p>
            <a:pPr marL="0" indent="0">
              <a:buNone/>
            </a:pPr>
            <a:endParaRPr lang="nl-NL" dirty="0"/>
          </a:p>
        </p:txBody>
      </p:sp>
    </p:spTree>
    <p:extLst>
      <p:ext uri="{BB962C8B-B14F-4D97-AF65-F5344CB8AC3E}">
        <p14:creationId xmlns:p14="http://schemas.microsoft.com/office/powerpoint/2010/main" val="2707960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44C29F-F17E-4C3A-B0FB-DD4370191CC6}"/>
              </a:ext>
            </a:extLst>
          </p:cNvPr>
          <p:cNvSpPr>
            <a:spLocks noGrp="1"/>
          </p:cNvSpPr>
          <p:nvPr>
            <p:ph type="title"/>
          </p:nvPr>
        </p:nvSpPr>
        <p:spPr/>
        <p:txBody>
          <a:bodyPr/>
          <a:lstStyle/>
          <a:p>
            <a:r>
              <a:rPr lang="nl-NL" dirty="0"/>
              <a:t>2. Nieuwe spelregels</a:t>
            </a:r>
          </a:p>
        </p:txBody>
      </p:sp>
      <p:sp>
        <p:nvSpPr>
          <p:cNvPr id="3" name="Tijdelijke aanduiding voor inhoud 2">
            <a:extLst>
              <a:ext uri="{FF2B5EF4-FFF2-40B4-BE49-F238E27FC236}">
                <a16:creationId xmlns:a16="http://schemas.microsoft.com/office/drawing/2014/main" id="{D500DDC1-4272-4C44-815E-A294F463F4D8}"/>
              </a:ext>
            </a:extLst>
          </p:cNvPr>
          <p:cNvSpPr>
            <a:spLocks noGrp="1"/>
          </p:cNvSpPr>
          <p:nvPr>
            <p:ph idx="1"/>
          </p:nvPr>
        </p:nvSpPr>
        <p:spPr/>
        <p:txBody>
          <a:bodyPr>
            <a:normAutofit/>
          </a:bodyPr>
          <a:lstStyle/>
          <a:p>
            <a:pPr marL="0" indent="0">
              <a:buNone/>
            </a:pPr>
            <a:r>
              <a:rPr lang="nl-NL" dirty="0">
                <a:effectLst/>
                <a:latin typeface="Arial" panose="020B0604020202020204" pitchFamily="34" charset="0"/>
                <a:ea typeface="Times New Roman" panose="02020603050405020304" pitchFamily="18" charset="0"/>
                <a:cs typeface="Arial" panose="020B0604020202020204" pitchFamily="34" charset="0"/>
              </a:rPr>
              <a:t>Dit seizoen zijn er geen nieuwe spelregels toegevoegd. Om je geheugen even op te frissen!</a:t>
            </a:r>
          </a:p>
          <a:p>
            <a:pPr marL="0" indent="0">
              <a:buNone/>
            </a:pPr>
            <a:r>
              <a:rPr lang="nl-NL" dirty="0">
                <a:latin typeface="Arial" panose="020B0604020202020204" pitchFamily="34" charset="0"/>
                <a:cs typeface="Arial" panose="020B0604020202020204" pitchFamily="34" charset="0"/>
                <a:hlinkClick r:id="rId2"/>
              </a:rPr>
              <a:t>Spelreglement-vanaf-1-augustus-2021.pdf</a:t>
            </a:r>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6405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567EFE-C548-4069-89DA-B8F84A84DE20}"/>
              </a:ext>
            </a:extLst>
          </p:cNvPr>
          <p:cNvSpPr>
            <a:spLocks noGrp="1"/>
          </p:cNvSpPr>
          <p:nvPr>
            <p:ph type="title"/>
          </p:nvPr>
        </p:nvSpPr>
        <p:spPr/>
        <p:txBody>
          <a:bodyPr>
            <a:normAutofit/>
          </a:bodyPr>
          <a:lstStyle/>
          <a:p>
            <a:r>
              <a:rPr lang="nl-NL" dirty="0"/>
              <a:t>Taken van een coach</a:t>
            </a:r>
          </a:p>
        </p:txBody>
      </p:sp>
      <p:sp>
        <p:nvSpPr>
          <p:cNvPr id="3" name="Tijdelijke aanduiding voor inhoud 2">
            <a:extLst>
              <a:ext uri="{FF2B5EF4-FFF2-40B4-BE49-F238E27FC236}">
                <a16:creationId xmlns:a16="http://schemas.microsoft.com/office/drawing/2014/main" id="{0FF75ACA-368E-4980-B42D-7F0F430168E6}"/>
              </a:ext>
            </a:extLst>
          </p:cNvPr>
          <p:cNvSpPr>
            <a:spLocks noGrp="1"/>
          </p:cNvSpPr>
          <p:nvPr>
            <p:ph idx="1"/>
          </p:nvPr>
        </p:nvSpPr>
        <p:spPr>
          <a:xfrm>
            <a:off x="838200" y="1952305"/>
            <a:ext cx="10515600" cy="4236087"/>
          </a:xfrm>
        </p:spPr>
        <p:txBody>
          <a:bodyPr>
            <a:normAutofit fontScale="92500" lnSpcReduction="10000"/>
          </a:bodyPr>
          <a:lstStyle/>
          <a:p>
            <a:pPr marL="0" indent="0" algn="l">
              <a:buNone/>
            </a:pPr>
            <a:r>
              <a:rPr lang="nl-NL" sz="2200" b="0" i="0" dirty="0">
                <a:solidFill>
                  <a:srgbClr val="111111"/>
                </a:solidFill>
                <a:effectLst/>
                <a:latin typeface="Arial" panose="020B0604020202020204" pitchFamily="34" charset="0"/>
                <a:cs typeface="Arial" panose="020B0604020202020204" pitchFamily="34" charset="0"/>
              </a:rPr>
              <a:t>Een coach van een hockey jeugdteam heeft een uitdagende taak. Naast wedstrijdbegeleiding en organisatie heeft hij ook een vormende taak zoals:</a:t>
            </a:r>
          </a:p>
          <a:p>
            <a:r>
              <a:rPr lang="nl-NL" sz="2200" b="0" i="0" dirty="0">
                <a:solidFill>
                  <a:srgbClr val="111111"/>
                </a:solidFill>
                <a:effectLst/>
                <a:latin typeface="Arial" panose="020B0604020202020204" pitchFamily="34" charset="0"/>
                <a:cs typeface="Arial" panose="020B0604020202020204" pitchFamily="34" charset="0"/>
              </a:rPr>
              <a:t>hoe ga je om met je tegenstanders?</a:t>
            </a:r>
          </a:p>
          <a:p>
            <a:pPr algn="l"/>
            <a:r>
              <a:rPr lang="nl-NL" sz="2200" b="0" i="0" dirty="0">
                <a:solidFill>
                  <a:srgbClr val="111111"/>
                </a:solidFill>
                <a:effectLst/>
                <a:latin typeface="Arial" panose="020B0604020202020204" pitchFamily="34" charset="0"/>
                <a:cs typeface="Arial" panose="020B0604020202020204" pitchFamily="34" charset="0"/>
              </a:rPr>
              <a:t>hoe ga je om met scheidsrechters?</a:t>
            </a:r>
          </a:p>
          <a:p>
            <a:r>
              <a:rPr lang="nl-NL" sz="2200" b="0" i="0" dirty="0">
                <a:solidFill>
                  <a:srgbClr val="111111"/>
                </a:solidFill>
                <a:effectLst/>
                <a:latin typeface="Arial" panose="020B0604020202020204" pitchFamily="34" charset="0"/>
                <a:cs typeface="Arial" panose="020B0604020202020204" pitchFamily="34" charset="0"/>
              </a:rPr>
              <a:t>hoe zorgen we met z’n allen voor eerlijk spel?</a:t>
            </a:r>
          </a:p>
          <a:p>
            <a:r>
              <a:rPr lang="nl-NL" sz="2200" b="0" i="0" dirty="0">
                <a:solidFill>
                  <a:srgbClr val="111111"/>
                </a:solidFill>
                <a:effectLst/>
                <a:latin typeface="Arial" panose="020B0604020202020204" pitchFamily="34" charset="0"/>
                <a:cs typeface="Arial" panose="020B0604020202020204" pitchFamily="34" charset="0"/>
              </a:rPr>
              <a:t>Hoe houd je een goede teamspirit?</a:t>
            </a:r>
          </a:p>
          <a:p>
            <a:r>
              <a:rPr lang="nl-NL" sz="2200" b="0" i="0" dirty="0">
                <a:solidFill>
                  <a:srgbClr val="111111"/>
                </a:solidFill>
                <a:effectLst/>
                <a:latin typeface="Arial" panose="020B0604020202020204" pitchFamily="34" charset="0"/>
                <a:cs typeface="Arial" panose="020B0604020202020204" pitchFamily="34" charset="0"/>
              </a:rPr>
              <a:t>Hoe begeleid je de ouders in hun enthousiasme?</a:t>
            </a:r>
          </a:p>
          <a:p>
            <a:r>
              <a:rPr lang="nl-NL" sz="2200" b="0" i="0" dirty="0">
                <a:solidFill>
                  <a:srgbClr val="111111"/>
                </a:solidFill>
                <a:effectLst/>
                <a:latin typeface="Arial" panose="020B0604020202020204" pitchFamily="34" charset="0"/>
                <a:cs typeface="Arial" panose="020B0604020202020204" pitchFamily="34" charset="0"/>
              </a:rPr>
              <a:t>Een coach houd rekening met de prioriteiten; clubbelang, teambelang, individueel belang</a:t>
            </a:r>
          </a:p>
          <a:p>
            <a:r>
              <a:rPr lang="nl-NL" sz="2200" dirty="0">
                <a:solidFill>
                  <a:srgbClr val="111111"/>
                </a:solidFill>
                <a:latin typeface="Arial" panose="020B0604020202020204" pitchFamily="34" charset="0"/>
                <a:cs typeface="Arial" panose="020B0604020202020204" pitchFamily="34" charset="0"/>
              </a:rPr>
              <a:t>Ontwikkeling van de kinderen (spelers) monitoren via TIPS (via TC)</a:t>
            </a:r>
          </a:p>
          <a:p>
            <a:r>
              <a:rPr lang="nl-NL" sz="2200" b="0" i="0" dirty="0">
                <a:solidFill>
                  <a:srgbClr val="111111"/>
                </a:solidFill>
                <a:effectLst/>
                <a:latin typeface="Arial" panose="020B0604020202020204" pitchFamily="34" charset="0"/>
                <a:cs typeface="Arial" panose="020B0604020202020204" pitchFamily="34" charset="0"/>
              </a:rPr>
              <a:t>Gebruik verenigingsapp stimuleren</a:t>
            </a:r>
          </a:p>
          <a:p>
            <a:pPr marL="0" indent="0" algn="l">
              <a:buNone/>
            </a:pPr>
            <a:endParaRPr lang="nl-NL" sz="2900" b="0" i="0" dirty="0">
              <a:solidFill>
                <a:srgbClr val="111111"/>
              </a:solidFill>
              <a:effectLst/>
              <a:latin typeface="Arial" panose="020B0604020202020204" pitchFamily="34" charset="0"/>
              <a:cs typeface="Arial" panose="020B0604020202020204" pitchFamily="34" charset="0"/>
            </a:endParaRPr>
          </a:p>
          <a:p>
            <a:pPr marL="0" indent="0" algn="l">
              <a:buNone/>
            </a:pPr>
            <a:endParaRPr lang="nl-NL" sz="3000" b="0" i="0" dirty="0">
              <a:solidFill>
                <a:srgbClr val="111111"/>
              </a:solidFill>
              <a:effectLst/>
            </a:endParaRPr>
          </a:p>
          <a:p>
            <a:pPr marL="0" indent="0" algn="l">
              <a:buNone/>
            </a:pPr>
            <a:endParaRPr lang="nl-NL" sz="3000" b="0" i="0" dirty="0">
              <a:solidFill>
                <a:srgbClr val="111111"/>
              </a:solidFill>
              <a:effectLst/>
            </a:endParaRPr>
          </a:p>
          <a:p>
            <a:pPr marL="0" indent="0">
              <a:buNone/>
            </a:pPr>
            <a:endParaRPr lang="nl-NL" dirty="0"/>
          </a:p>
        </p:txBody>
      </p:sp>
    </p:spTree>
    <p:extLst>
      <p:ext uri="{BB962C8B-B14F-4D97-AF65-F5344CB8AC3E}">
        <p14:creationId xmlns:p14="http://schemas.microsoft.com/office/powerpoint/2010/main" val="2854574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510541-9541-48F3-B056-EAA7A06F05EF}"/>
              </a:ext>
            </a:extLst>
          </p:cNvPr>
          <p:cNvSpPr>
            <a:spLocks noGrp="1"/>
          </p:cNvSpPr>
          <p:nvPr>
            <p:ph type="title"/>
          </p:nvPr>
        </p:nvSpPr>
        <p:spPr/>
        <p:txBody>
          <a:bodyPr/>
          <a:lstStyle/>
          <a:p>
            <a:r>
              <a:rPr lang="nl-NL" dirty="0"/>
              <a:t>Gebruik hockeyapp	</a:t>
            </a:r>
          </a:p>
        </p:txBody>
      </p:sp>
      <p:sp>
        <p:nvSpPr>
          <p:cNvPr id="3" name="Tijdelijke aanduiding voor inhoud 2">
            <a:extLst>
              <a:ext uri="{FF2B5EF4-FFF2-40B4-BE49-F238E27FC236}">
                <a16:creationId xmlns:a16="http://schemas.microsoft.com/office/drawing/2014/main" id="{C94285DB-D9FD-491B-9AA8-9E78D2D6EF82}"/>
              </a:ext>
            </a:extLst>
          </p:cNvPr>
          <p:cNvSpPr>
            <a:spLocks noGrp="1"/>
          </p:cNvSpPr>
          <p:nvPr>
            <p:ph idx="1"/>
          </p:nvPr>
        </p:nvSpPr>
        <p:spPr/>
        <p:txBody>
          <a:bodyPr>
            <a:normAutofit lnSpcReduction="10000"/>
          </a:bodyPr>
          <a:lstStyle/>
          <a:p>
            <a:pPr marL="0" indent="0">
              <a:buNone/>
            </a:pPr>
            <a:r>
              <a:rPr lang="nl-NL" dirty="0">
                <a:latin typeface="Arial" panose="020B0604020202020204" pitchFamily="34" charset="0"/>
                <a:cs typeface="Arial" panose="020B0604020202020204" pitchFamily="34" charset="0"/>
              </a:rPr>
              <a:t>Begin vanaf de eerste wedstrijd (</a:t>
            </a:r>
            <a:r>
              <a:rPr lang="nl-NL" dirty="0" err="1">
                <a:latin typeface="Arial" panose="020B0604020202020204" pitchFamily="34" charset="0"/>
                <a:cs typeface="Arial" panose="020B0604020202020204" pitchFamily="34" charset="0"/>
              </a:rPr>
              <a:t>Fjes</a:t>
            </a:r>
            <a:r>
              <a:rPr lang="nl-NL" dirty="0">
                <a:latin typeface="Arial" panose="020B0604020202020204" pitchFamily="34" charset="0"/>
                <a:cs typeface="Arial" panose="020B0604020202020204" pitchFamily="34" charset="0"/>
              </a:rPr>
              <a:t>) het doel en nut van de app onder de aandacht te brengen van de ouders en spelers.</a:t>
            </a:r>
          </a:p>
          <a:p>
            <a:r>
              <a:rPr lang="nl-NL" dirty="0">
                <a:latin typeface="Arial" panose="020B0604020202020204" pitchFamily="34" charset="0"/>
                <a:cs typeface="Arial" panose="020B0604020202020204" pitchFamily="34" charset="0"/>
              </a:rPr>
              <a:t>App bevat veel informatie en mogelijkheden voor de ouders maar ook voor de coach.</a:t>
            </a:r>
          </a:p>
          <a:p>
            <a:r>
              <a:rPr lang="nl-NL" dirty="0">
                <a:latin typeface="Arial" panose="020B0604020202020204" pitchFamily="34" charset="0"/>
                <a:cs typeface="Arial" panose="020B0604020202020204" pitchFamily="34" charset="0"/>
              </a:rPr>
              <a:t>Door een goed gebruik van de app, met name de aan- en afwezigheidsregistratie kunnen problemen als te weinig spelers voor een wedstrijd eerder worden opgelost.</a:t>
            </a:r>
          </a:p>
          <a:p>
            <a:r>
              <a:rPr lang="nl-NL" dirty="0">
                <a:latin typeface="Arial" panose="020B0604020202020204" pitchFamily="34" charset="0"/>
                <a:cs typeface="Arial" panose="020B0604020202020204" pitchFamily="34" charset="0"/>
              </a:rPr>
              <a:t>Voor combiteams is het belangrijk op de </a:t>
            </a:r>
            <a:r>
              <a:rPr lang="nl-NL" dirty="0" err="1">
                <a:latin typeface="Arial" panose="020B0604020202020204" pitchFamily="34" charset="0"/>
                <a:cs typeface="Arial" panose="020B0604020202020204" pitchFamily="34" charset="0"/>
              </a:rPr>
              <a:t>app’s</a:t>
            </a:r>
            <a:r>
              <a:rPr lang="nl-NL" dirty="0">
                <a:latin typeface="Arial" panose="020B0604020202020204" pitchFamily="34" charset="0"/>
                <a:cs typeface="Arial" panose="020B0604020202020204" pitchFamily="34" charset="0"/>
              </a:rPr>
              <a:t> van beide verenigingen te gebruiken.</a:t>
            </a:r>
          </a:p>
          <a:p>
            <a:pPr marL="0" indent="0">
              <a:buNone/>
            </a:pPr>
            <a:r>
              <a:rPr lang="nl-NL" dirty="0">
                <a:latin typeface="Arial" panose="020B0604020202020204" pitchFamily="34" charset="0"/>
                <a:cs typeface="Arial" panose="020B0604020202020204" pitchFamily="34" charset="0"/>
              </a:rPr>
              <a:t>	- trainingen van combiteams in Valkenburg staan in app Sjinborn</a:t>
            </a:r>
          </a:p>
          <a:p>
            <a:pPr marL="0" indent="0">
              <a:buNone/>
            </a:pPr>
            <a:r>
              <a:rPr lang="nl-NL" dirty="0">
                <a:latin typeface="Arial" panose="020B0604020202020204" pitchFamily="34" charset="0"/>
                <a:cs typeface="Arial" panose="020B0604020202020204" pitchFamily="34" charset="0"/>
              </a:rPr>
              <a:t>	- trainingen van combiteams in Meersen staan in app HVM</a:t>
            </a:r>
          </a:p>
          <a:p>
            <a:pPr marL="0" indent="0">
              <a:buNone/>
            </a:pPr>
            <a:r>
              <a:rPr lang="nl-NL" dirty="0">
                <a:latin typeface="Arial" panose="020B0604020202020204" pitchFamily="34" charset="0"/>
                <a:cs typeface="Arial" panose="020B0604020202020204" pitchFamily="34" charset="0"/>
              </a:rPr>
              <a:t>	- Sjinborn heeft WS van combiteams waardoor wedstrijden door Sjinborn worden</a:t>
            </a:r>
          </a:p>
          <a:p>
            <a:pPr marL="0" indent="0">
              <a:buNone/>
            </a:pPr>
            <a:r>
              <a:rPr lang="nl-NL" dirty="0">
                <a:latin typeface="Arial" panose="020B0604020202020204" pitchFamily="34" charset="0"/>
                <a:cs typeface="Arial" panose="020B0604020202020204" pitchFamily="34" charset="0"/>
              </a:rPr>
              <a:t>	   ingepland en handmatig de juiste vereniging ingevuld moet worden</a:t>
            </a:r>
          </a:p>
        </p:txBody>
      </p:sp>
    </p:spTree>
    <p:extLst>
      <p:ext uri="{BB962C8B-B14F-4D97-AF65-F5344CB8AC3E}">
        <p14:creationId xmlns:p14="http://schemas.microsoft.com/office/powerpoint/2010/main" val="130112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31000"/>
          </a:schemeClr>
        </a:solidFill>
        <a:effectLst/>
      </p:bgPr>
    </p:bg>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7BB0D012-DD0D-4143-96FB-73AD3D4BF1A2}"/>
              </a:ext>
            </a:extLst>
          </p:cNvPr>
          <p:cNvPicPr>
            <a:picLocks noChangeAspect="1"/>
          </p:cNvPicPr>
          <p:nvPr/>
        </p:nvPicPr>
        <p:blipFill rotWithShape="1">
          <a:blip r:embed="rId2">
            <a:extLst>
              <a:ext uri="{28A0092B-C50C-407E-A947-70E740481C1C}">
                <a14:useLocalDpi xmlns:a14="http://schemas.microsoft.com/office/drawing/2010/main" val="0"/>
              </a:ext>
            </a:extLst>
          </a:blip>
          <a:srcRect b="19111"/>
          <a:stretch/>
        </p:blipFill>
        <p:spPr>
          <a:xfrm>
            <a:off x="4415205" y="655320"/>
            <a:ext cx="3167807" cy="5547360"/>
          </a:xfrm>
          <a:prstGeom prst="rect">
            <a:avLst/>
          </a:prstGeom>
          <a:ln>
            <a:solidFill>
              <a:schemeClr val="accent1">
                <a:alpha val="63000"/>
              </a:schemeClr>
            </a:solidFill>
          </a:ln>
        </p:spPr>
      </p:pic>
    </p:spTree>
    <p:extLst>
      <p:ext uri="{BB962C8B-B14F-4D97-AF65-F5344CB8AC3E}">
        <p14:creationId xmlns:p14="http://schemas.microsoft.com/office/powerpoint/2010/main" val="1148331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D268EA-9D5C-4224-A58E-9118F6722F13}"/>
              </a:ext>
            </a:extLst>
          </p:cNvPr>
          <p:cNvSpPr>
            <a:spLocks noGrp="1"/>
          </p:cNvSpPr>
          <p:nvPr>
            <p:ph type="title"/>
          </p:nvPr>
        </p:nvSpPr>
        <p:spPr/>
        <p:txBody>
          <a:bodyPr>
            <a:normAutofit/>
          </a:bodyPr>
          <a:lstStyle/>
          <a:p>
            <a:r>
              <a:rPr lang="nl-NL" dirty="0"/>
              <a:t>Materiaal</a:t>
            </a:r>
          </a:p>
        </p:txBody>
      </p:sp>
      <p:sp>
        <p:nvSpPr>
          <p:cNvPr id="5" name="Tijdelijke aanduiding voor tekst 4">
            <a:extLst>
              <a:ext uri="{FF2B5EF4-FFF2-40B4-BE49-F238E27FC236}">
                <a16:creationId xmlns:a16="http://schemas.microsoft.com/office/drawing/2014/main" id="{32676731-94AE-4C5A-A9B2-B809B3913068}"/>
              </a:ext>
            </a:extLst>
          </p:cNvPr>
          <p:cNvSpPr>
            <a:spLocks noGrp="1"/>
          </p:cNvSpPr>
          <p:nvPr>
            <p:ph type="body" idx="1"/>
          </p:nvPr>
        </p:nvSpPr>
        <p:spPr/>
        <p:txBody>
          <a:bodyPr>
            <a:normAutofit/>
          </a:bodyPr>
          <a:lstStyle/>
          <a:p>
            <a:r>
              <a:rPr lang="nl-NL" sz="2000" dirty="0">
                <a:latin typeface="Arial" panose="020B0604020202020204" pitchFamily="34" charset="0"/>
                <a:cs typeface="Arial" panose="020B0604020202020204" pitchFamily="34" charset="0"/>
              </a:rPr>
              <a:t>Keeperstas</a:t>
            </a:r>
          </a:p>
        </p:txBody>
      </p:sp>
      <p:sp>
        <p:nvSpPr>
          <p:cNvPr id="3" name="Tijdelijke aanduiding voor inhoud 2">
            <a:extLst>
              <a:ext uri="{FF2B5EF4-FFF2-40B4-BE49-F238E27FC236}">
                <a16:creationId xmlns:a16="http://schemas.microsoft.com/office/drawing/2014/main" id="{2BA22CC8-981D-4986-9268-3383B4D76179}"/>
              </a:ext>
            </a:extLst>
          </p:cNvPr>
          <p:cNvSpPr>
            <a:spLocks noGrp="1"/>
          </p:cNvSpPr>
          <p:nvPr>
            <p:ph sz="half" idx="2"/>
          </p:nvPr>
        </p:nvSpPr>
        <p:spPr>
          <a:xfrm>
            <a:off x="839788" y="2954741"/>
            <a:ext cx="5332412" cy="3627034"/>
          </a:xfrm>
        </p:spPr>
        <p:txBody>
          <a:bodyPr>
            <a:normAutofit fontScale="25000" lnSpcReduction="20000"/>
          </a:bodyPr>
          <a:lstStyle/>
          <a:p>
            <a:pPr algn="l" rtl="0">
              <a:buFont typeface="Arial" panose="020B0604020202020204" pitchFamily="34" charset="0"/>
              <a:buChar char="•"/>
            </a:pPr>
            <a:r>
              <a:rPr lang="nl-NL" sz="8000" b="0" i="0" dirty="0" err="1">
                <a:solidFill>
                  <a:srgbClr val="282828"/>
                </a:solidFill>
                <a:effectLst/>
                <a:latin typeface="Arial" panose="020B0604020202020204" pitchFamily="34" charset="0"/>
                <a:cs typeface="Arial" panose="020B0604020202020204" pitchFamily="34" charset="0"/>
              </a:rPr>
              <a:t>legguards</a:t>
            </a:r>
            <a:r>
              <a:rPr lang="nl-NL" sz="8000" b="0" i="0" dirty="0">
                <a:solidFill>
                  <a:srgbClr val="282828"/>
                </a:solidFill>
                <a:effectLst/>
                <a:latin typeface="Arial" panose="020B0604020202020204" pitchFamily="34" charset="0"/>
                <a:cs typeface="Arial" panose="020B0604020202020204" pitchFamily="34" charset="0"/>
              </a:rPr>
              <a:t>’ met klompen</a:t>
            </a:r>
          </a:p>
          <a:p>
            <a:pPr algn="l" rtl="0">
              <a:buFont typeface="Arial" panose="020B0604020202020204" pitchFamily="34" charset="0"/>
              <a:buChar char="•"/>
            </a:pPr>
            <a:r>
              <a:rPr lang="nl-NL" sz="8000" b="0" i="0" dirty="0">
                <a:solidFill>
                  <a:srgbClr val="282828"/>
                </a:solidFill>
                <a:effectLst/>
                <a:latin typeface="Arial" panose="020B0604020202020204" pitchFamily="34" charset="0"/>
                <a:cs typeface="Arial" panose="020B0604020202020204" pitchFamily="34" charset="0"/>
              </a:rPr>
              <a:t>Handschoenen</a:t>
            </a:r>
          </a:p>
          <a:p>
            <a:pPr algn="l" rtl="0">
              <a:buFont typeface="Arial" panose="020B0604020202020204" pitchFamily="34" charset="0"/>
              <a:buChar char="•"/>
            </a:pPr>
            <a:r>
              <a:rPr lang="nl-NL" sz="8000" b="0" i="0" dirty="0">
                <a:solidFill>
                  <a:srgbClr val="282828"/>
                </a:solidFill>
                <a:effectLst/>
                <a:latin typeface="Arial" panose="020B0604020202020204" pitchFamily="34" charset="0"/>
                <a:cs typeface="Arial" panose="020B0604020202020204" pitchFamily="34" charset="0"/>
              </a:rPr>
              <a:t>Tok</a:t>
            </a:r>
          </a:p>
          <a:p>
            <a:pPr algn="l" rtl="0">
              <a:buFont typeface="Arial" panose="020B0604020202020204" pitchFamily="34" charset="0"/>
              <a:buChar char="•"/>
            </a:pPr>
            <a:r>
              <a:rPr lang="nl-NL" sz="8000" b="0" i="0" dirty="0">
                <a:solidFill>
                  <a:srgbClr val="282828"/>
                </a:solidFill>
                <a:effectLst/>
                <a:latin typeface="Arial" panose="020B0604020202020204" pitchFamily="34" charset="0"/>
                <a:cs typeface="Arial" panose="020B0604020202020204" pitchFamily="34" charset="0"/>
              </a:rPr>
              <a:t>Bodyprotector</a:t>
            </a:r>
          </a:p>
          <a:p>
            <a:pPr algn="l" rtl="0">
              <a:buFont typeface="Arial" panose="020B0604020202020204" pitchFamily="34" charset="0"/>
              <a:buChar char="•"/>
            </a:pPr>
            <a:r>
              <a:rPr lang="nl-NL" sz="8000" b="0" i="0" dirty="0">
                <a:solidFill>
                  <a:srgbClr val="282828"/>
                </a:solidFill>
                <a:effectLst/>
                <a:latin typeface="Arial" panose="020B0604020202020204" pitchFamily="34" charset="0"/>
                <a:cs typeface="Arial" panose="020B0604020202020204" pitchFamily="34" charset="0"/>
              </a:rPr>
              <a:t>Helm met </a:t>
            </a:r>
            <a:r>
              <a:rPr lang="nl-NL" sz="8000" b="0" i="0" dirty="0" err="1">
                <a:solidFill>
                  <a:srgbClr val="282828"/>
                </a:solidFill>
                <a:effectLst/>
                <a:latin typeface="Arial" panose="020B0604020202020204" pitchFamily="34" charset="0"/>
                <a:cs typeface="Arial" panose="020B0604020202020204" pitchFamily="34" charset="0"/>
              </a:rPr>
              <a:t>halsbeschermer</a:t>
            </a:r>
            <a:endParaRPr lang="nl-NL" sz="8000" b="0" i="0" dirty="0">
              <a:solidFill>
                <a:srgbClr val="282828"/>
              </a:solidFill>
              <a:effectLst/>
              <a:latin typeface="Arial" panose="020B0604020202020204" pitchFamily="34" charset="0"/>
              <a:cs typeface="Arial" panose="020B0604020202020204" pitchFamily="34" charset="0"/>
            </a:endParaRPr>
          </a:p>
          <a:p>
            <a:pPr algn="l" rtl="0">
              <a:buFont typeface="Arial" panose="020B0604020202020204" pitchFamily="34" charset="0"/>
              <a:buChar char="•"/>
            </a:pPr>
            <a:r>
              <a:rPr lang="nl-NL" sz="8000" b="0" i="0" dirty="0">
                <a:solidFill>
                  <a:srgbClr val="282828"/>
                </a:solidFill>
                <a:effectLst/>
                <a:latin typeface="Arial" panose="020B0604020202020204" pitchFamily="34" charset="0"/>
                <a:cs typeface="Arial" panose="020B0604020202020204" pitchFamily="34" charset="0"/>
              </a:rPr>
              <a:t>Keepersbroek</a:t>
            </a:r>
          </a:p>
          <a:p>
            <a:pPr algn="l" rtl="0">
              <a:buFont typeface="Arial" panose="020B0604020202020204" pitchFamily="34" charset="0"/>
              <a:buChar char="•"/>
            </a:pPr>
            <a:r>
              <a:rPr lang="nl-NL" sz="8000" b="0" i="0" dirty="0">
                <a:solidFill>
                  <a:srgbClr val="282828"/>
                </a:solidFill>
                <a:effectLst/>
                <a:latin typeface="Arial" panose="020B0604020202020204" pitchFamily="34" charset="0"/>
                <a:cs typeface="Arial" panose="020B0604020202020204" pitchFamily="34" charset="0"/>
              </a:rPr>
              <a:t>Elleboogbeschermers</a:t>
            </a:r>
          </a:p>
          <a:p>
            <a:pPr algn="l" rtl="0">
              <a:buFont typeface="Arial" panose="020B0604020202020204" pitchFamily="34" charset="0"/>
              <a:buChar char="•"/>
            </a:pPr>
            <a:r>
              <a:rPr lang="nl-NL" sz="8000" b="0" i="0" dirty="0">
                <a:solidFill>
                  <a:srgbClr val="282828"/>
                </a:solidFill>
                <a:effectLst/>
                <a:latin typeface="Arial" panose="020B0604020202020204" pitchFamily="34" charset="0"/>
                <a:cs typeface="Arial" panose="020B0604020202020204" pitchFamily="34" charset="0"/>
              </a:rPr>
              <a:t>Bovenarmbeschermers</a:t>
            </a:r>
          </a:p>
          <a:p>
            <a:pPr algn="l" rtl="0">
              <a:buFont typeface="Arial" panose="020B0604020202020204" pitchFamily="34" charset="0"/>
              <a:buChar char="•"/>
            </a:pPr>
            <a:r>
              <a:rPr lang="nl-NL" sz="8000" b="0" i="0" dirty="0">
                <a:solidFill>
                  <a:srgbClr val="282828"/>
                </a:solidFill>
                <a:effectLst/>
                <a:latin typeface="Arial" panose="020B0604020202020204" pitchFamily="34" charset="0"/>
                <a:cs typeface="Arial" panose="020B0604020202020204" pitchFamily="34" charset="0"/>
              </a:rPr>
              <a:t>Schouderbeschermers</a:t>
            </a:r>
          </a:p>
          <a:p>
            <a:pPr marL="0" indent="0">
              <a:lnSpc>
                <a:spcPct val="100000"/>
              </a:lnSpc>
              <a:buNone/>
            </a:pPr>
            <a:endParaRPr lang="nl-NL" sz="6200" dirty="0">
              <a:latin typeface="Arial" panose="020B0604020202020204" pitchFamily="34" charset="0"/>
              <a:cs typeface="Arial" panose="020B0604020202020204" pitchFamily="34" charset="0"/>
            </a:endParaRPr>
          </a:p>
        </p:txBody>
      </p:sp>
      <p:sp>
        <p:nvSpPr>
          <p:cNvPr id="7" name="Tijdelijke aanduiding voor tekst 6">
            <a:extLst>
              <a:ext uri="{FF2B5EF4-FFF2-40B4-BE49-F238E27FC236}">
                <a16:creationId xmlns:a16="http://schemas.microsoft.com/office/drawing/2014/main" id="{9B059CD7-BEBB-4E04-B7DE-5DFE8C924216}"/>
              </a:ext>
            </a:extLst>
          </p:cNvPr>
          <p:cNvSpPr>
            <a:spLocks noGrp="1"/>
          </p:cNvSpPr>
          <p:nvPr>
            <p:ph type="body" sz="quarter" idx="3"/>
          </p:nvPr>
        </p:nvSpPr>
        <p:spPr/>
        <p:txBody>
          <a:bodyPr>
            <a:normAutofit/>
          </a:bodyPr>
          <a:lstStyle/>
          <a:p>
            <a:r>
              <a:rPr lang="nl-NL" sz="2000" dirty="0">
                <a:latin typeface="Arial" panose="020B0604020202020204" pitchFamily="34" charset="0"/>
                <a:cs typeface="Arial" panose="020B0604020202020204" pitchFamily="34" charset="0"/>
              </a:rPr>
              <a:t>Coachtas</a:t>
            </a:r>
          </a:p>
        </p:txBody>
      </p:sp>
      <p:sp>
        <p:nvSpPr>
          <p:cNvPr id="4" name="Tijdelijke aanduiding voor tekst 3">
            <a:extLst>
              <a:ext uri="{FF2B5EF4-FFF2-40B4-BE49-F238E27FC236}">
                <a16:creationId xmlns:a16="http://schemas.microsoft.com/office/drawing/2014/main" id="{DB153151-C279-4851-8F79-AD28445F4519}"/>
              </a:ext>
            </a:extLst>
          </p:cNvPr>
          <p:cNvSpPr>
            <a:spLocks noGrp="1"/>
          </p:cNvSpPr>
          <p:nvPr>
            <p:ph sz="quarter" idx="4"/>
          </p:nvPr>
        </p:nvSpPr>
        <p:spPr>
          <a:xfrm>
            <a:off x="6194427" y="2954741"/>
            <a:ext cx="5160961" cy="3234922"/>
          </a:xfrm>
        </p:spPr>
        <p:txBody>
          <a:bodyPr>
            <a:noAutofit/>
          </a:bodyPr>
          <a:lstStyle/>
          <a:p>
            <a:r>
              <a:rPr lang="nl-NL" dirty="0">
                <a:latin typeface="Arial" panose="020B0604020202020204" pitchFamily="34" charset="0"/>
                <a:cs typeface="Arial" panose="020B0604020202020204" pitchFamily="34" charset="0"/>
              </a:rPr>
              <a:t>Vier cornermaskers (2 is verplicht)</a:t>
            </a:r>
          </a:p>
          <a:p>
            <a:r>
              <a:rPr lang="nl-NL" dirty="0">
                <a:latin typeface="Arial" panose="020B0604020202020204" pitchFamily="34" charset="0"/>
                <a:cs typeface="Arial" panose="020B0604020202020204" pitchFamily="34" charset="0"/>
              </a:rPr>
              <a:t>15 ballen</a:t>
            </a:r>
          </a:p>
        </p:txBody>
      </p:sp>
    </p:spTree>
    <p:extLst>
      <p:ext uri="{BB962C8B-B14F-4D97-AF65-F5344CB8AC3E}">
        <p14:creationId xmlns:p14="http://schemas.microsoft.com/office/powerpoint/2010/main" val="4180015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1B6A21-29AA-49B0-80B5-E0E7102685EA}"/>
              </a:ext>
            </a:extLst>
          </p:cNvPr>
          <p:cNvSpPr>
            <a:spLocks noGrp="1"/>
          </p:cNvSpPr>
          <p:nvPr>
            <p:ph type="title"/>
          </p:nvPr>
        </p:nvSpPr>
        <p:spPr/>
        <p:txBody>
          <a:bodyPr/>
          <a:lstStyle/>
          <a:p>
            <a:r>
              <a:rPr lang="nl-NL" dirty="0"/>
              <a:t>Team niet compleet</a:t>
            </a:r>
          </a:p>
        </p:txBody>
      </p:sp>
      <p:sp>
        <p:nvSpPr>
          <p:cNvPr id="3" name="Tijdelijke aanduiding voor inhoud 2">
            <a:extLst>
              <a:ext uri="{FF2B5EF4-FFF2-40B4-BE49-F238E27FC236}">
                <a16:creationId xmlns:a16="http://schemas.microsoft.com/office/drawing/2014/main" id="{6DFECEE8-B22F-4DB1-9D7A-8B401ABE9168}"/>
              </a:ext>
            </a:extLst>
          </p:cNvPr>
          <p:cNvSpPr>
            <a:spLocks noGrp="1"/>
          </p:cNvSpPr>
          <p:nvPr>
            <p:ph idx="1"/>
          </p:nvPr>
        </p:nvSpPr>
        <p:spPr>
          <a:xfrm>
            <a:off x="838200" y="1690688"/>
            <a:ext cx="10515600" cy="4948237"/>
          </a:xfrm>
        </p:spPr>
        <p:txBody>
          <a:bodyPr>
            <a:noAutofit/>
          </a:bodyPr>
          <a:lstStyle/>
          <a:p>
            <a:pPr marL="0" indent="0">
              <a:buNone/>
            </a:pPr>
            <a:r>
              <a:rPr lang="nl-NL" dirty="0">
                <a:latin typeface="Arial" panose="020B0604020202020204" pitchFamily="34" charset="0"/>
                <a:cs typeface="Arial" panose="020B0604020202020204" pitchFamily="34" charset="0"/>
              </a:rPr>
              <a:t>Wanneer er voor een wedstrijd minder dan 8 spelers beschikbaar zijn, kan deze verplaatst worden of er kunnen spelers ingeleend worden vanuit een ander team.</a:t>
            </a:r>
          </a:p>
          <a:p>
            <a:r>
              <a:rPr lang="nl-NL" dirty="0">
                <a:latin typeface="Arial" panose="020B0604020202020204" pitchFamily="34" charset="0"/>
                <a:cs typeface="Arial" panose="020B0604020202020204" pitchFamily="34" charset="0"/>
              </a:rPr>
              <a:t>Een wedstrijd kan tot twee weken voor de oorspronkelijk wedstrijddatum zonder overleg met de tegenpartij verplaatst worden.</a:t>
            </a:r>
          </a:p>
          <a:p>
            <a:r>
              <a:rPr lang="nl-NL" dirty="0">
                <a:latin typeface="Arial" panose="020B0604020202020204" pitchFamily="34" charset="0"/>
                <a:cs typeface="Arial" panose="020B0604020202020204" pitchFamily="34" charset="0"/>
              </a:rPr>
              <a:t>Een wedstrijd verplaatsen binnen twee weken voor de oorspronkelijk wedstrijddatum dient in overleg te gaan met de tegenstander. </a:t>
            </a:r>
          </a:p>
          <a:p>
            <a:pPr marL="0" indent="0">
              <a:buNone/>
            </a:pPr>
            <a:r>
              <a:rPr lang="nl-NL" dirty="0">
                <a:latin typeface="Arial" panose="020B0604020202020204" pitchFamily="34" charset="0"/>
                <a:cs typeface="Arial" panose="020B0604020202020204" pitchFamily="34" charset="0"/>
              </a:rPr>
              <a:t>	De wedstrijd kan verplaatst worden naar een door de KHNB vastgesteld inhaal 	moment (zaterdag voorafgaande aan een vakantieperiode)</a:t>
            </a:r>
          </a:p>
          <a:p>
            <a:pPr marL="0" indent="0">
              <a:buNone/>
            </a:pPr>
            <a:r>
              <a:rPr lang="nl-NL" dirty="0">
                <a:latin typeface="Arial" panose="020B0604020202020204" pitchFamily="34" charset="0"/>
                <a:cs typeface="Arial" panose="020B0604020202020204" pitchFamily="34" charset="0"/>
              </a:rPr>
              <a:t>	Een zelf gekozen moment in overleg met de tegenpartij.</a:t>
            </a:r>
          </a:p>
          <a:p>
            <a:pPr marL="0" indent="0">
              <a:buNone/>
            </a:pPr>
            <a:r>
              <a:rPr lang="nl-NL" dirty="0">
                <a:latin typeface="Arial" panose="020B0604020202020204" pitchFamily="34" charset="0"/>
                <a:cs typeface="Arial" panose="020B0604020202020204" pitchFamily="34" charset="0"/>
              </a:rPr>
              <a:t>Het verplaatsen van een wedstrijd gebeurt altijd via het wedstrijdsecretariaat (WS)</a:t>
            </a:r>
          </a:p>
          <a:p>
            <a:pPr marL="0" indent="0">
              <a:buNone/>
            </a:pPr>
            <a:r>
              <a:rPr lang="nl-NL" sz="1600" dirty="0">
                <a:latin typeface="Arial" panose="020B0604020202020204" pitchFamily="34" charset="0"/>
                <a:cs typeface="Arial" panose="020B0604020202020204" pitchFamily="34" charset="0"/>
              </a:rPr>
              <a:t>WS HVM		</a:t>
            </a:r>
            <a:r>
              <a:rPr lang="nl-NL" sz="1600" dirty="0">
                <a:latin typeface="Arial" panose="020B0604020202020204" pitchFamily="34" charset="0"/>
                <a:cs typeface="Arial" panose="020B0604020202020204" pitchFamily="34" charset="0"/>
                <a:hlinkClick r:id="rId2"/>
              </a:rPr>
              <a:t>ws@hvmeerssen.nl</a:t>
            </a:r>
            <a:endParaRPr lang="nl-NL" sz="1600" dirty="0">
              <a:latin typeface="Arial" panose="020B0604020202020204" pitchFamily="34" charset="0"/>
              <a:cs typeface="Arial" panose="020B0604020202020204" pitchFamily="34" charset="0"/>
            </a:endParaRPr>
          </a:p>
          <a:p>
            <a:pPr marL="0" indent="0">
              <a:buNone/>
            </a:pPr>
            <a:r>
              <a:rPr lang="nl-NL" sz="1600" dirty="0">
                <a:latin typeface="Arial" panose="020B0604020202020204" pitchFamily="34" charset="0"/>
                <a:cs typeface="Arial" panose="020B0604020202020204" pitchFamily="34" charset="0"/>
              </a:rPr>
              <a:t>WS Sjinborn	</a:t>
            </a:r>
            <a:r>
              <a:rPr lang="nl-NL" sz="1600" dirty="0">
                <a:latin typeface="Arial" panose="020B0604020202020204" pitchFamily="34" charset="0"/>
                <a:cs typeface="Arial" panose="020B0604020202020204" pitchFamily="34" charset="0"/>
                <a:hlinkClick r:id="rId3"/>
              </a:rPr>
              <a:t>ws@sjinborn.nl</a:t>
            </a:r>
            <a:endParaRPr lang="nl-NL" sz="1600" dirty="0">
              <a:latin typeface="Arial" panose="020B0604020202020204" pitchFamily="34" charset="0"/>
              <a:cs typeface="Arial" panose="020B0604020202020204" pitchFamily="34" charset="0"/>
            </a:endParaRPr>
          </a:p>
          <a:p>
            <a:pPr marL="0" indent="0">
              <a:buNone/>
            </a:pPr>
            <a:endParaRPr lang="nl-NL" dirty="0">
              <a:latin typeface="Arial" panose="020B0604020202020204" pitchFamily="34" charset="0"/>
              <a:cs typeface="Arial" panose="020B0604020202020204" pitchFamily="34" charset="0"/>
            </a:endParaRPr>
          </a:p>
          <a:p>
            <a:pPr marL="0" indent="0">
              <a:buNone/>
            </a:pPr>
            <a:endParaRPr lang="nl-NL" dirty="0">
              <a:latin typeface="Arial" panose="020B0604020202020204" pitchFamily="34" charset="0"/>
              <a:cs typeface="Arial" panose="020B0604020202020204" pitchFamily="34" charset="0"/>
            </a:endParaRPr>
          </a:p>
          <a:p>
            <a:pPr marL="0" indent="0">
              <a:buNone/>
            </a:pPr>
            <a:endParaRPr kumimoji="0" lang="nl-NL"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a:buClr>
                <a:srgbClr val="203040"/>
              </a:buClr>
              <a:defRPr/>
            </a:pPr>
            <a:endParaRPr lang="nl-NL" dirty="0">
              <a:solidFill>
                <a:prstClr val="black"/>
              </a:solidFill>
              <a:latin typeface="Arial" panose="020B0604020202020204" pitchFamily="34" charset="0"/>
              <a:cs typeface="Arial" panose="020B0604020202020204" pitchFamily="34" charset="0"/>
            </a:endParaRPr>
          </a:p>
          <a:p>
            <a:pPr marL="0" indent="0">
              <a:buClr>
                <a:srgbClr val="203040"/>
              </a:buClr>
              <a:buNone/>
              <a:defRPr/>
            </a:pPr>
            <a:endParaRPr kumimoji="0" lang="nl-NL"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indent="0">
              <a:buNone/>
            </a:pPr>
            <a:endParaRPr lang="nl-NL" dirty="0">
              <a:latin typeface="Arial" panose="020B0604020202020204" pitchFamily="34" charset="0"/>
              <a:cs typeface="Arial" panose="020B0604020202020204" pitchFamily="34" charset="0"/>
            </a:endParaRPr>
          </a:p>
          <a:p>
            <a:pPr marL="0" indent="0">
              <a:buNone/>
            </a:pPr>
            <a:r>
              <a:rPr lang="nl-NL" sz="1800" dirty="0">
                <a:latin typeface="Arial" panose="020B0604020202020204" pitchFamily="34" charset="0"/>
                <a:cs typeface="Arial" panose="020B0604020202020204" pitchFamily="34" charset="0"/>
              </a:rPr>
              <a:t>	</a:t>
            </a:r>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8417388"/>
      </p:ext>
    </p:extLst>
  </p:cSld>
  <p:clrMapOvr>
    <a:masterClrMapping/>
  </p:clrMapOvr>
</p:sld>
</file>

<file path=ppt/theme/theme1.xml><?xml version="1.0" encoding="utf-8"?>
<a:theme xmlns:a="http://schemas.openxmlformats.org/drawingml/2006/main" name="FadeVTI">
  <a:themeElements>
    <a:clrScheme name="gradient">
      <a:dk1>
        <a:sysClr val="windowText" lastClr="000000"/>
      </a:dk1>
      <a:lt1>
        <a:sysClr val="window" lastClr="FFFFFF"/>
      </a:lt1>
      <a:dk2>
        <a:srgbClr val="203040"/>
      </a:dk2>
      <a:lt2>
        <a:srgbClr val="ECF0F0"/>
      </a:lt2>
      <a:accent1>
        <a:srgbClr val="00BAC8"/>
      </a:accent1>
      <a:accent2>
        <a:srgbClr val="794DFF"/>
      </a:accent2>
      <a:accent3>
        <a:srgbClr val="00D17D"/>
      </a:accent3>
      <a:accent4>
        <a:srgbClr val="E69500"/>
      </a:accent4>
      <a:accent5>
        <a:srgbClr val="FE5D21"/>
      </a:accent5>
      <a:accent6>
        <a:srgbClr val="DA2A69"/>
      </a:accent6>
      <a:hlink>
        <a:srgbClr val="3E8FF1"/>
      </a:hlink>
      <a:folHlink>
        <a:srgbClr val="939393"/>
      </a:folHlink>
    </a:clrScheme>
    <a:fontScheme name="Custom 49">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deVTI" id="{1194088A-B135-4437-9FD8-7466BBC13A13}" vid="{B787DE2F-1995-45D8-A8E2-6B5CC521AC55}"/>
    </a:ext>
  </a:extLst>
</a:theme>
</file>

<file path=docProps/app.xml><?xml version="1.0" encoding="utf-8"?>
<Properties xmlns="http://schemas.openxmlformats.org/officeDocument/2006/extended-properties" xmlns:vt="http://schemas.openxmlformats.org/officeDocument/2006/docPropsVTypes">
  <TotalTime>358</TotalTime>
  <Words>1447</Words>
  <Application>Microsoft Office PowerPoint</Application>
  <PresentationFormat>Breedbeeld</PresentationFormat>
  <Paragraphs>133</Paragraphs>
  <Slides>17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17</vt:i4>
      </vt:variant>
    </vt:vector>
  </HeadingPairs>
  <TitlesOfParts>
    <vt:vector size="21" baseType="lpstr">
      <vt:lpstr>Aharoni</vt:lpstr>
      <vt:lpstr>Arial</vt:lpstr>
      <vt:lpstr>Avenir Next LT Pro</vt:lpstr>
      <vt:lpstr>FadeVTI</vt:lpstr>
      <vt:lpstr>Coachavond HVM – VHV Sjinborn</vt:lpstr>
      <vt:lpstr>Programma</vt:lpstr>
      <vt:lpstr>1. Welkom</vt:lpstr>
      <vt:lpstr>2. Nieuwe spelregels</vt:lpstr>
      <vt:lpstr>Taken van een coach</vt:lpstr>
      <vt:lpstr>Gebruik hockeyapp </vt:lpstr>
      <vt:lpstr>PowerPoint-presentatie</vt:lpstr>
      <vt:lpstr>Materiaal</vt:lpstr>
      <vt:lpstr>Team niet compleet</vt:lpstr>
      <vt:lpstr>PowerPoint-presentatie</vt:lpstr>
      <vt:lpstr>Wedstrijd</vt:lpstr>
      <vt:lpstr>PowerPoint-presentatie</vt:lpstr>
      <vt:lpstr>Positie coach wedstrijd</vt:lpstr>
      <vt:lpstr>Maatregelen gedrag coach</vt:lpstr>
      <vt:lpstr>Coach combiteams</vt:lpstr>
      <vt:lpstr>Fluiten combiteams</vt:lpstr>
      <vt:lpstr>Vragen op opmerkingen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Coachavond HVM – VHV Sjinborn</dc:title>
  <dc:creator>Sandra America</dc:creator>
  <cp:lastModifiedBy>Sandra America</cp:lastModifiedBy>
  <cp:revision>1</cp:revision>
  <dcterms:created xsi:type="dcterms:W3CDTF">2021-09-02T09:42:16Z</dcterms:created>
  <dcterms:modified xsi:type="dcterms:W3CDTF">2021-09-06T10:50:20Z</dcterms:modified>
</cp:coreProperties>
</file>